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5" r:id="rId4"/>
    <p:sldMasterId id="21474836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5143500" cx="9144000"/>
  <p:notesSz cx="6858000" cy="9144000"/>
  <p:embeddedFontLst>
    <p:embeddedFont>
      <p:font typeface="Raleway"/>
      <p:regular r:id="rId18"/>
      <p:bold r:id="rId19"/>
      <p:italic r:id="rId20"/>
      <p:boldItalic r:id="rId21"/>
    </p:embeddedFont>
    <p:embeddedFont>
      <p:font typeface="Roboto"/>
      <p:regular r:id="rId22"/>
      <p:bold r:id="rId23"/>
      <p:italic r:id="rId24"/>
      <p:boldItalic r:id="rId25"/>
    </p:embeddedFont>
    <p:embeddedFont>
      <p:font typeface="Corbel"/>
      <p:regular r:id="rId26"/>
      <p:bold r:id="rId27"/>
      <p:italic r:id="rId28"/>
      <p:boldItalic r:id="rId29"/>
    </p:embeddedFont>
    <p:embeddedFont>
      <p:font typeface="Merriweather"/>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aleway-italic.fntdata"/><Relationship Id="rId22" Type="http://schemas.openxmlformats.org/officeDocument/2006/relationships/font" Target="fonts/Roboto-regular.fntdata"/><Relationship Id="rId21" Type="http://schemas.openxmlformats.org/officeDocument/2006/relationships/font" Target="fonts/Raleway-boldItalic.fntdata"/><Relationship Id="rId24" Type="http://schemas.openxmlformats.org/officeDocument/2006/relationships/font" Target="fonts/Roboto-italic.fntdata"/><Relationship Id="rId23" Type="http://schemas.openxmlformats.org/officeDocument/2006/relationships/font" Target="fonts/Roboto-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Corbel-regular.fntdata"/><Relationship Id="rId25" Type="http://schemas.openxmlformats.org/officeDocument/2006/relationships/font" Target="fonts/Roboto-boldItalic.fntdata"/><Relationship Id="rId28" Type="http://schemas.openxmlformats.org/officeDocument/2006/relationships/font" Target="fonts/Corbel-italic.fntdata"/><Relationship Id="rId27" Type="http://schemas.openxmlformats.org/officeDocument/2006/relationships/font" Target="fonts/Corbel-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Corbel-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erriweather-bold.fntdata"/><Relationship Id="rId30" Type="http://schemas.openxmlformats.org/officeDocument/2006/relationships/font" Target="fonts/Merriweather-regular.fntdata"/><Relationship Id="rId11" Type="http://schemas.openxmlformats.org/officeDocument/2006/relationships/slide" Target="slides/slide5.xml"/><Relationship Id="rId33" Type="http://schemas.openxmlformats.org/officeDocument/2006/relationships/font" Target="fonts/Merriweather-boldItalic.fntdata"/><Relationship Id="rId10" Type="http://schemas.openxmlformats.org/officeDocument/2006/relationships/slide" Target="slides/slide4.xml"/><Relationship Id="rId32" Type="http://schemas.openxmlformats.org/officeDocument/2006/relationships/font" Target="fonts/Merriweather-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Raleway-bold.fntdata"/><Relationship Id="rId18" Type="http://schemas.openxmlformats.org/officeDocument/2006/relationships/font" Target="fonts/Raleway-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a15de1835c_0_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35" name="Google Shape;135;g3a15de1835c_0_1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6" name="Google Shape;136;g3a15de1835c_0_15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a1950168c4_0_2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08" name="Google Shape;208;g3a1950168c4_0_2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a1950168c4_0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17" name="Google Shape;217;g3a1950168c4_0_1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8" name="Google Shape;218;g3a1950168c4_0_1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fr"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9fd949e709_0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9fd949e709_0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9fd949e709_0_4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9fd949e709_0_4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9fd949e709_0_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9fd949e709_0_4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9fd949e709_0_5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9fd949e709_0_5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9fd949e709_0_5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9fd949e709_0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9fd949e709_0_5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9fd949e709_0_5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9fd949e709_0_5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9fd949e709_0_5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50" name="Shape 50"/>
        <p:cNvGrpSpPr/>
        <p:nvPr/>
      </p:nvGrpSpPr>
      <p:grpSpPr>
        <a:xfrm>
          <a:off x="0" y="0"/>
          <a:ext cx="0" cy="0"/>
          <a:chOff x="0" y="0"/>
          <a:chExt cx="0" cy="0"/>
        </a:xfrm>
      </p:grpSpPr>
      <p:sp>
        <p:nvSpPr>
          <p:cNvPr id="51" name="Google Shape;51;p13"/>
          <p:cNvSpPr/>
          <p:nvPr/>
        </p:nvSpPr>
        <p:spPr>
          <a:xfrm>
            <a:off x="0" y="0"/>
            <a:ext cx="9144000" cy="919200"/>
          </a:xfrm>
          <a:prstGeom prst="rect">
            <a:avLst/>
          </a:prstGeom>
          <a:solidFill>
            <a:srgbClr val="6D9EE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orbel"/>
              <a:ea typeface="Corbel"/>
              <a:cs typeface="Corbel"/>
              <a:sym typeface="Corbel"/>
            </a:endParaRPr>
          </a:p>
        </p:txBody>
      </p:sp>
      <p:sp>
        <p:nvSpPr>
          <p:cNvPr id="52" name="Google Shape;52;p13"/>
          <p:cNvSpPr txBox="1"/>
          <p:nvPr>
            <p:ph idx="1" type="body"/>
          </p:nvPr>
        </p:nvSpPr>
        <p:spPr>
          <a:xfrm>
            <a:off x="196847" y="1312500"/>
            <a:ext cx="8538900" cy="605700"/>
          </a:xfrm>
          <a:prstGeom prst="rect">
            <a:avLst/>
          </a:prstGeom>
          <a:noFill/>
          <a:ln cap="flat" cmpd="sng" w="9525">
            <a:solidFill>
              <a:schemeClr val="dk1"/>
            </a:solidFill>
            <a:prstDash val="dot"/>
            <a:round/>
            <a:headEnd len="sm" w="sm" type="none"/>
            <a:tailEnd len="sm" w="sm" type="none"/>
          </a:ln>
        </p:spPr>
        <p:txBody>
          <a:bodyPr anchorCtr="0" anchor="b" bIns="34275" lIns="68575" spcFirstLastPara="1" rIns="68575" wrap="square" tIns="34275">
            <a:normAutofit/>
          </a:bodyPr>
          <a:lstStyle>
            <a:lvl1pPr indent="-228600" lvl="0" marL="457200" algn="l">
              <a:lnSpc>
                <a:spcPct val="90000"/>
              </a:lnSpc>
              <a:spcBef>
                <a:spcPts val="0"/>
              </a:spcBef>
              <a:spcAft>
                <a:spcPts val="0"/>
              </a:spcAft>
              <a:buSzPts val="1500"/>
              <a:buNone/>
              <a:defRPr b="1" sz="1500">
                <a:solidFill>
                  <a:srgbClr val="595959"/>
                </a:solidFill>
              </a:defRPr>
            </a:lvl1pPr>
            <a:lvl2pPr indent="-228600" lvl="1" marL="914400" algn="l">
              <a:lnSpc>
                <a:spcPct val="90000"/>
              </a:lnSpc>
              <a:spcBef>
                <a:spcPts val="200"/>
              </a:spcBef>
              <a:spcAft>
                <a:spcPts val="0"/>
              </a:spcAft>
              <a:buSzPts val="1500"/>
              <a:buNone/>
              <a:defRPr b="1" sz="1500"/>
            </a:lvl2pPr>
            <a:lvl3pPr indent="-228600" lvl="2" marL="1371600" algn="l">
              <a:lnSpc>
                <a:spcPct val="90000"/>
              </a:lnSpc>
              <a:spcBef>
                <a:spcPts val="200"/>
              </a:spcBef>
              <a:spcAft>
                <a:spcPts val="0"/>
              </a:spcAft>
              <a:buSzPts val="1400"/>
              <a:buNone/>
              <a:defRPr b="1" sz="1400"/>
            </a:lvl3pPr>
            <a:lvl4pPr indent="-228600" lvl="3" marL="1828800" algn="l">
              <a:lnSpc>
                <a:spcPct val="90000"/>
              </a:lnSpc>
              <a:spcBef>
                <a:spcPts val="200"/>
              </a:spcBef>
              <a:spcAft>
                <a:spcPts val="0"/>
              </a:spcAft>
              <a:buSzPts val="1200"/>
              <a:buNone/>
              <a:defRPr b="1" sz="1200"/>
            </a:lvl4pPr>
            <a:lvl5pPr indent="-228600" lvl="4" marL="2286000" algn="l">
              <a:lnSpc>
                <a:spcPct val="90000"/>
              </a:lnSpc>
              <a:spcBef>
                <a:spcPts val="200"/>
              </a:spcBef>
              <a:spcAft>
                <a:spcPts val="0"/>
              </a:spcAft>
              <a:buSzPts val="1200"/>
              <a:buNone/>
              <a:defRPr b="1" sz="1200"/>
            </a:lvl5pPr>
            <a:lvl6pPr indent="-228600" lvl="5" marL="2743200" algn="l">
              <a:lnSpc>
                <a:spcPct val="90000"/>
              </a:lnSpc>
              <a:spcBef>
                <a:spcPts val="200"/>
              </a:spcBef>
              <a:spcAft>
                <a:spcPts val="0"/>
              </a:spcAft>
              <a:buSzPts val="1200"/>
              <a:buNone/>
              <a:defRPr b="1" sz="1200"/>
            </a:lvl6pPr>
            <a:lvl7pPr indent="-228600" lvl="6" marL="3200400" algn="l">
              <a:lnSpc>
                <a:spcPct val="90000"/>
              </a:lnSpc>
              <a:spcBef>
                <a:spcPts val="200"/>
              </a:spcBef>
              <a:spcAft>
                <a:spcPts val="0"/>
              </a:spcAft>
              <a:buSzPts val="1200"/>
              <a:buNone/>
              <a:defRPr b="1" sz="1200"/>
            </a:lvl7pPr>
            <a:lvl8pPr indent="-228600" lvl="7" marL="3657600" algn="l">
              <a:lnSpc>
                <a:spcPct val="90000"/>
              </a:lnSpc>
              <a:spcBef>
                <a:spcPts val="200"/>
              </a:spcBef>
              <a:spcAft>
                <a:spcPts val="0"/>
              </a:spcAft>
              <a:buSzPts val="1200"/>
              <a:buNone/>
              <a:defRPr b="1" sz="1200"/>
            </a:lvl8pPr>
            <a:lvl9pPr indent="-228600" lvl="8" marL="4114800" algn="l">
              <a:lnSpc>
                <a:spcPct val="90000"/>
              </a:lnSpc>
              <a:spcBef>
                <a:spcPts val="200"/>
              </a:spcBef>
              <a:spcAft>
                <a:spcPts val="200"/>
              </a:spcAft>
              <a:buSzPts val="1200"/>
              <a:buNone/>
              <a:defRPr b="1" sz="1200"/>
            </a:lvl9pPr>
          </a:lstStyle>
          <a:p/>
        </p:txBody>
      </p:sp>
      <p:sp>
        <p:nvSpPr>
          <p:cNvPr id="53" name="Google Shape;53;p13"/>
          <p:cNvSpPr txBox="1"/>
          <p:nvPr>
            <p:ph idx="2" type="body"/>
          </p:nvPr>
        </p:nvSpPr>
        <p:spPr>
          <a:xfrm>
            <a:off x="196848" y="2113482"/>
            <a:ext cx="8538900" cy="2790600"/>
          </a:xfrm>
          <a:prstGeom prst="rect">
            <a:avLst/>
          </a:prstGeom>
          <a:noFill/>
          <a:ln cap="flat" cmpd="sng" w="9525">
            <a:solidFill>
              <a:schemeClr val="dk1"/>
            </a:solidFill>
            <a:prstDash val="dot"/>
            <a:round/>
            <a:headEnd len="sm" w="sm" type="none"/>
            <a:tailEnd len="sm" w="sm" type="none"/>
          </a:ln>
        </p:spPr>
        <p:txBody>
          <a:bodyPr anchorCtr="0" anchor="ctr" bIns="34275" lIns="68575" spcFirstLastPara="1" rIns="68575" wrap="square" tIns="34275">
            <a:normAutofit/>
          </a:bodyPr>
          <a:lstStyle>
            <a:lvl1pPr indent="-317500" lvl="0" marL="457200" algn="l">
              <a:lnSpc>
                <a:spcPct val="90000"/>
              </a:lnSpc>
              <a:spcBef>
                <a:spcPts val="900"/>
              </a:spcBef>
              <a:spcAft>
                <a:spcPts val="0"/>
              </a:spcAft>
              <a:buSzPts val="1400"/>
              <a:buChar char="●"/>
              <a:defRPr sz="1400"/>
            </a:lvl1pPr>
            <a:lvl2pPr indent="-317500" lvl="1" marL="914400" algn="l">
              <a:lnSpc>
                <a:spcPct val="90000"/>
              </a:lnSpc>
              <a:spcBef>
                <a:spcPts val="200"/>
              </a:spcBef>
              <a:spcAft>
                <a:spcPts val="0"/>
              </a:spcAft>
              <a:buSzPts val="1400"/>
              <a:buChar char="○"/>
              <a:defRPr sz="1400"/>
            </a:lvl2pPr>
            <a:lvl3pPr indent="-304800" lvl="2" marL="1371600" algn="l">
              <a:lnSpc>
                <a:spcPct val="90000"/>
              </a:lnSpc>
              <a:spcBef>
                <a:spcPts val="200"/>
              </a:spcBef>
              <a:spcAft>
                <a:spcPts val="0"/>
              </a:spcAft>
              <a:buSzPts val="1200"/>
              <a:buChar char="■"/>
              <a:defRPr sz="1200"/>
            </a:lvl3pPr>
            <a:lvl4pPr indent="-298450" lvl="3" marL="1828800" algn="l">
              <a:lnSpc>
                <a:spcPct val="90000"/>
              </a:lnSpc>
              <a:spcBef>
                <a:spcPts val="200"/>
              </a:spcBef>
              <a:spcAft>
                <a:spcPts val="0"/>
              </a:spcAft>
              <a:buSzPts val="1100"/>
              <a:buChar char="●"/>
              <a:defRPr sz="1100"/>
            </a:lvl4pPr>
            <a:lvl5pPr indent="-298450" lvl="4" marL="2286000" algn="l">
              <a:lnSpc>
                <a:spcPct val="90000"/>
              </a:lnSpc>
              <a:spcBef>
                <a:spcPts val="200"/>
              </a:spcBef>
              <a:spcAft>
                <a:spcPts val="0"/>
              </a:spcAft>
              <a:buSzPts val="1100"/>
              <a:buChar char="○"/>
              <a:defRPr sz="1100"/>
            </a:lvl5pPr>
            <a:lvl6pPr indent="-298450" lvl="5" marL="2743200" algn="l">
              <a:lnSpc>
                <a:spcPct val="90000"/>
              </a:lnSpc>
              <a:spcBef>
                <a:spcPts val="200"/>
              </a:spcBef>
              <a:spcAft>
                <a:spcPts val="0"/>
              </a:spcAft>
              <a:buSzPts val="1100"/>
              <a:buChar char="■"/>
              <a:defRPr sz="1100"/>
            </a:lvl6pPr>
            <a:lvl7pPr indent="-298450" lvl="6" marL="3200400" algn="l">
              <a:lnSpc>
                <a:spcPct val="90000"/>
              </a:lnSpc>
              <a:spcBef>
                <a:spcPts val="200"/>
              </a:spcBef>
              <a:spcAft>
                <a:spcPts val="0"/>
              </a:spcAft>
              <a:buSzPts val="1100"/>
              <a:buChar char="●"/>
              <a:defRPr sz="1100"/>
            </a:lvl7pPr>
            <a:lvl8pPr indent="-298450" lvl="7" marL="3657600" algn="l">
              <a:lnSpc>
                <a:spcPct val="90000"/>
              </a:lnSpc>
              <a:spcBef>
                <a:spcPts val="200"/>
              </a:spcBef>
              <a:spcAft>
                <a:spcPts val="0"/>
              </a:spcAft>
              <a:buSzPts val="1100"/>
              <a:buChar char="○"/>
              <a:defRPr sz="1100"/>
            </a:lvl8pPr>
            <a:lvl9pPr indent="-298450" lvl="8" marL="4114800" algn="l">
              <a:lnSpc>
                <a:spcPct val="90000"/>
              </a:lnSpc>
              <a:spcBef>
                <a:spcPts val="200"/>
              </a:spcBef>
              <a:spcAft>
                <a:spcPts val="200"/>
              </a:spcAft>
              <a:buSzPts val="1100"/>
              <a:buChar char="■"/>
              <a:defRPr sz="1100"/>
            </a:lvl9pPr>
          </a:lstStyle>
          <a:p/>
        </p:txBody>
      </p:sp>
      <p:sp>
        <p:nvSpPr>
          <p:cNvPr id="54" name="Google Shape;54;p13"/>
          <p:cNvSpPr txBox="1"/>
          <p:nvPr>
            <p:ph idx="3" type="body"/>
          </p:nvPr>
        </p:nvSpPr>
        <p:spPr>
          <a:xfrm>
            <a:off x="2552075" y="155611"/>
            <a:ext cx="5321700" cy="734700"/>
          </a:xfrm>
          <a:prstGeom prst="rect">
            <a:avLst/>
          </a:prstGeom>
          <a:noFill/>
          <a:ln>
            <a:noFill/>
          </a:ln>
        </p:spPr>
        <p:txBody>
          <a:bodyPr anchorCtr="0" anchor="ctr" bIns="34275" lIns="68575" spcFirstLastPara="1" rIns="68575" wrap="square" tIns="34275">
            <a:normAutofit/>
          </a:bodyPr>
          <a:lstStyle>
            <a:lvl1pPr indent="-228600" lvl="0" marL="457200" marR="0" algn="l">
              <a:lnSpc>
                <a:spcPct val="90000"/>
              </a:lnSpc>
              <a:spcBef>
                <a:spcPts val="900"/>
              </a:spcBef>
              <a:spcAft>
                <a:spcPts val="0"/>
              </a:spcAft>
              <a:buClr>
                <a:schemeClr val="accent1"/>
              </a:buClr>
              <a:buSzPts val="2700"/>
              <a:buFont typeface="Noto Sans Symbols"/>
              <a:buNone/>
              <a:defRPr sz="2700">
                <a:solidFill>
                  <a:schemeClr val="lt1"/>
                </a:solidFill>
              </a:defRPr>
            </a:lvl1pPr>
            <a:lvl2pPr indent="-317500" lvl="1" marL="914400" algn="l">
              <a:lnSpc>
                <a:spcPct val="90000"/>
              </a:lnSpc>
              <a:spcBef>
                <a:spcPts val="200"/>
              </a:spcBef>
              <a:spcAft>
                <a:spcPts val="0"/>
              </a:spcAft>
              <a:buSzPts val="1400"/>
              <a:buChar char="○"/>
              <a:defRPr/>
            </a:lvl2pPr>
            <a:lvl3pPr indent="-317500" lvl="2" marL="1371600" algn="l">
              <a:lnSpc>
                <a:spcPct val="90000"/>
              </a:lnSpc>
              <a:spcBef>
                <a:spcPts val="200"/>
              </a:spcBef>
              <a:spcAft>
                <a:spcPts val="0"/>
              </a:spcAft>
              <a:buSzPts val="1400"/>
              <a:buChar char="■"/>
              <a:defRPr/>
            </a:lvl3pPr>
            <a:lvl4pPr indent="-317500" lvl="3" marL="1828800" algn="l">
              <a:lnSpc>
                <a:spcPct val="90000"/>
              </a:lnSpc>
              <a:spcBef>
                <a:spcPts val="200"/>
              </a:spcBef>
              <a:spcAft>
                <a:spcPts val="0"/>
              </a:spcAft>
              <a:buSzPts val="1400"/>
              <a:buChar char="●"/>
              <a:defRPr/>
            </a:lvl4pPr>
            <a:lvl5pPr indent="-317500" lvl="4" marL="2286000" algn="l">
              <a:lnSpc>
                <a:spcPct val="90000"/>
              </a:lnSpc>
              <a:spcBef>
                <a:spcPts val="200"/>
              </a:spcBef>
              <a:spcAft>
                <a:spcPts val="0"/>
              </a:spcAft>
              <a:buSzPts val="1400"/>
              <a:buChar char="○"/>
              <a:defRPr/>
            </a:lvl5pPr>
            <a:lvl6pPr indent="-317500" lvl="5" marL="2743200" algn="l">
              <a:lnSpc>
                <a:spcPct val="90000"/>
              </a:lnSpc>
              <a:spcBef>
                <a:spcPts val="200"/>
              </a:spcBef>
              <a:spcAft>
                <a:spcPts val="0"/>
              </a:spcAft>
              <a:buSzPts val="1400"/>
              <a:buChar char="■"/>
              <a:defRPr/>
            </a:lvl6pPr>
            <a:lvl7pPr indent="-317500" lvl="6" marL="3200400" algn="l">
              <a:lnSpc>
                <a:spcPct val="90000"/>
              </a:lnSpc>
              <a:spcBef>
                <a:spcPts val="200"/>
              </a:spcBef>
              <a:spcAft>
                <a:spcPts val="0"/>
              </a:spcAft>
              <a:buSzPts val="1400"/>
              <a:buChar char="●"/>
              <a:defRPr/>
            </a:lvl7pPr>
            <a:lvl8pPr indent="-317500" lvl="7" marL="3657600" algn="l">
              <a:lnSpc>
                <a:spcPct val="90000"/>
              </a:lnSpc>
              <a:spcBef>
                <a:spcPts val="200"/>
              </a:spcBef>
              <a:spcAft>
                <a:spcPts val="0"/>
              </a:spcAft>
              <a:buSzPts val="1400"/>
              <a:buChar char="○"/>
              <a:defRPr/>
            </a:lvl8pPr>
            <a:lvl9pPr indent="-317500" lvl="8" marL="4114800" algn="l">
              <a:lnSpc>
                <a:spcPct val="90000"/>
              </a:lnSpc>
              <a:spcBef>
                <a:spcPts val="200"/>
              </a:spcBef>
              <a:spcAft>
                <a:spcPts val="200"/>
              </a:spcAft>
              <a:buSzPts val="14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eño personalizado 1">
  <p:cSld name="CUSTOM">
    <p:spTree>
      <p:nvGrpSpPr>
        <p:cNvPr id="55" name="Shape 55"/>
        <p:cNvGrpSpPr/>
        <p:nvPr/>
      </p:nvGrpSpPr>
      <p:grpSpPr>
        <a:xfrm>
          <a:off x="0" y="0"/>
          <a:ext cx="0" cy="0"/>
          <a:chOff x="0" y="0"/>
          <a:chExt cx="0" cy="0"/>
        </a:xfrm>
      </p:grpSpPr>
      <p:sp>
        <p:nvSpPr>
          <p:cNvPr id="56" name="Google Shape;56;p1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7" name="Shape 57"/>
        <p:cNvGrpSpPr/>
        <p:nvPr/>
      </p:nvGrpSpPr>
      <p:grpSpPr>
        <a:xfrm>
          <a:off x="0" y="0"/>
          <a:ext cx="0" cy="0"/>
          <a:chOff x="0" y="0"/>
          <a:chExt cx="0" cy="0"/>
        </a:xfrm>
      </p:grpSpPr>
      <p:sp>
        <p:nvSpPr>
          <p:cNvPr id="58" name="Google Shape;58;p15"/>
          <p:cNvSpPr/>
          <p:nvPr/>
        </p:nvSpPr>
        <p:spPr>
          <a:xfrm>
            <a:off x="0" y="0"/>
            <a:ext cx="9144000" cy="5143500"/>
          </a:xfrm>
          <a:prstGeom prst="rect">
            <a:avLst/>
          </a:prstGeom>
          <a:solidFill>
            <a:srgbClr val="A723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orbel"/>
              <a:ea typeface="Corbel"/>
              <a:cs typeface="Corbel"/>
              <a:sym typeface="Corbel"/>
            </a:endParaRPr>
          </a:p>
        </p:txBody>
      </p:sp>
      <p:pic>
        <p:nvPicPr>
          <p:cNvPr id="59" name="Google Shape;59;p15"/>
          <p:cNvPicPr preferRelativeResize="0"/>
          <p:nvPr/>
        </p:nvPicPr>
        <p:blipFill rotWithShape="1">
          <a:blip r:embed="rId2">
            <a:alphaModFix/>
          </a:blip>
          <a:srcRect b="0" l="39835" r="0" t="0"/>
          <a:stretch/>
        </p:blipFill>
        <p:spPr>
          <a:xfrm>
            <a:off x="6384131" y="4550569"/>
            <a:ext cx="2644382" cy="548879"/>
          </a:xfrm>
          <a:prstGeom prst="rect">
            <a:avLst/>
          </a:prstGeom>
          <a:noFill/>
          <a:ln>
            <a:noFill/>
          </a:ln>
        </p:spPr>
      </p:pic>
      <p:sp>
        <p:nvSpPr>
          <p:cNvPr id="60" name="Google Shape;60;p15"/>
          <p:cNvSpPr txBox="1"/>
          <p:nvPr>
            <p:ph type="title"/>
          </p:nvPr>
        </p:nvSpPr>
        <p:spPr>
          <a:xfrm>
            <a:off x="2900934" y="973836"/>
            <a:ext cx="5486400" cy="2441400"/>
          </a:xfrm>
          <a:prstGeom prst="rect">
            <a:avLst/>
          </a:prstGeom>
          <a:noFill/>
          <a:ln>
            <a:noFill/>
          </a:ln>
        </p:spPr>
        <p:txBody>
          <a:bodyPr anchorCtr="0" anchor="b" bIns="34275" lIns="68575" spcFirstLastPara="1" rIns="68575" wrap="square" tIns="34275">
            <a:normAutofit/>
          </a:bodyPr>
          <a:lstStyle>
            <a:lvl1pPr lvl="0" marR="0" algn="l">
              <a:lnSpc>
                <a:spcPct val="90000"/>
              </a:lnSpc>
              <a:spcBef>
                <a:spcPts val="0"/>
              </a:spcBef>
              <a:spcAft>
                <a:spcPts val="0"/>
              </a:spcAft>
              <a:buSzPts val="2800"/>
              <a:buNone/>
              <a:defRPr b="0" i="0" sz="44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SzPts val="2800"/>
              <a:buNone/>
              <a:defRPr b="0" i="0" sz="2700" u="none" cap="none" strike="noStrike">
                <a:solidFill>
                  <a:srgbClr val="FFFFFF"/>
                </a:solidFill>
                <a:latin typeface="Corbel"/>
                <a:ea typeface="Corbel"/>
                <a:cs typeface="Corbel"/>
                <a:sym typeface="Corbel"/>
              </a:defRPr>
            </a:lvl9pPr>
          </a:lstStyle>
          <a:p/>
        </p:txBody>
      </p:sp>
      <p:sp>
        <p:nvSpPr>
          <p:cNvPr id="61" name="Google Shape;61;p15"/>
          <p:cNvSpPr txBox="1"/>
          <p:nvPr>
            <p:ph idx="1" type="body"/>
          </p:nvPr>
        </p:nvSpPr>
        <p:spPr>
          <a:xfrm>
            <a:off x="2914650" y="3504438"/>
            <a:ext cx="5486400" cy="6858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900"/>
              </a:spcBef>
              <a:spcAft>
                <a:spcPts val="0"/>
              </a:spcAft>
              <a:buSzPts val="1700"/>
              <a:buNone/>
              <a:defRPr sz="1700" cap="none">
                <a:solidFill>
                  <a:schemeClr val="lt1"/>
                </a:solidFill>
              </a:defRPr>
            </a:lvl1pPr>
            <a:lvl2pPr indent="-228600" lvl="1" marL="914400" algn="l">
              <a:lnSpc>
                <a:spcPct val="90000"/>
              </a:lnSpc>
              <a:spcBef>
                <a:spcPts val="200"/>
              </a:spcBef>
              <a:spcAft>
                <a:spcPts val="0"/>
              </a:spcAft>
              <a:buSzPts val="1400"/>
              <a:buNone/>
              <a:defRPr sz="1400">
                <a:solidFill>
                  <a:srgbClr val="888888"/>
                </a:solidFill>
              </a:defRPr>
            </a:lvl2pPr>
            <a:lvl3pPr indent="-228600" lvl="2" marL="1371600" algn="l">
              <a:lnSpc>
                <a:spcPct val="90000"/>
              </a:lnSpc>
              <a:spcBef>
                <a:spcPts val="200"/>
              </a:spcBef>
              <a:spcAft>
                <a:spcPts val="0"/>
              </a:spcAft>
              <a:buSzPts val="1200"/>
              <a:buNone/>
              <a:defRPr sz="1200">
                <a:solidFill>
                  <a:srgbClr val="888888"/>
                </a:solidFill>
              </a:defRPr>
            </a:lvl3pPr>
            <a:lvl4pPr indent="-228600" lvl="3" marL="1828800" algn="l">
              <a:lnSpc>
                <a:spcPct val="90000"/>
              </a:lnSpc>
              <a:spcBef>
                <a:spcPts val="200"/>
              </a:spcBef>
              <a:spcAft>
                <a:spcPts val="0"/>
              </a:spcAft>
              <a:buSzPts val="1100"/>
              <a:buNone/>
              <a:defRPr sz="1100">
                <a:solidFill>
                  <a:srgbClr val="888888"/>
                </a:solidFill>
              </a:defRPr>
            </a:lvl4pPr>
            <a:lvl5pPr indent="-228600" lvl="4" marL="2286000" algn="l">
              <a:lnSpc>
                <a:spcPct val="90000"/>
              </a:lnSpc>
              <a:spcBef>
                <a:spcPts val="200"/>
              </a:spcBef>
              <a:spcAft>
                <a:spcPts val="0"/>
              </a:spcAft>
              <a:buSzPts val="1100"/>
              <a:buNone/>
              <a:defRPr sz="1100">
                <a:solidFill>
                  <a:srgbClr val="888888"/>
                </a:solidFill>
              </a:defRPr>
            </a:lvl5pPr>
            <a:lvl6pPr indent="-228600" lvl="5" marL="2743200" algn="l">
              <a:lnSpc>
                <a:spcPct val="90000"/>
              </a:lnSpc>
              <a:spcBef>
                <a:spcPts val="200"/>
              </a:spcBef>
              <a:spcAft>
                <a:spcPts val="0"/>
              </a:spcAft>
              <a:buSzPts val="1100"/>
              <a:buNone/>
              <a:defRPr sz="1100">
                <a:solidFill>
                  <a:srgbClr val="888888"/>
                </a:solidFill>
              </a:defRPr>
            </a:lvl6pPr>
            <a:lvl7pPr indent="-228600" lvl="6" marL="3200400" algn="l">
              <a:lnSpc>
                <a:spcPct val="90000"/>
              </a:lnSpc>
              <a:spcBef>
                <a:spcPts val="200"/>
              </a:spcBef>
              <a:spcAft>
                <a:spcPts val="0"/>
              </a:spcAft>
              <a:buSzPts val="1100"/>
              <a:buNone/>
              <a:defRPr sz="1100">
                <a:solidFill>
                  <a:srgbClr val="888888"/>
                </a:solidFill>
              </a:defRPr>
            </a:lvl7pPr>
            <a:lvl8pPr indent="-228600" lvl="7" marL="3657600" algn="l">
              <a:lnSpc>
                <a:spcPct val="90000"/>
              </a:lnSpc>
              <a:spcBef>
                <a:spcPts val="200"/>
              </a:spcBef>
              <a:spcAft>
                <a:spcPts val="0"/>
              </a:spcAft>
              <a:buSzPts val="1100"/>
              <a:buNone/>
              <a:defRPr sz="1100">
                <a:solidFill>
                  <a:srgbClr val="888888"/>
                </a:solidFill>
              </a:defRPr>
            </a:lvl8pPr>
            <a:lvl9pPr indent="-228600" lvl="8" marL="4114800" algn="l">
              <a:lnSpc>
                <a:spcPct val="90000"/>
              </a:lnSpc>
              <a:spcBef>
                <a:spcPts val="200"/>
              </a:spcBef>
              <a:spcAft>
                <a:spcPts val="200"/>
              </a:spcAft>
              <a:buSzPts val="1100"/>
              <a:buNone/>
              <a:defRPr sz="1100">
                <a:solidFill>
                  <a:srgbClr val="888888"/>
                </a:solidFill>
              </a:defRPr>
            </a:lvl9pPr>
          </a:lstStyle>
          <a:p/>
        </p:txBody>
      </p:sp>
      <p:sp>
        <p:nvSpPr>
          <p:cNvPr id="62" name="Google Shape;62;p15"/>
          <p:cNvSpPr txBox="1"/>
          <p:nvPr>
            <p:ph idx="10" type="dt"/>
          </p:nvPr>
        </p:nvSpPr>
        <p:spPr>
          <a:xfrm>
            <a:off x="196453"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63" name="Google Shape;63;p15"/>
          <p:cNvSpPr txBox="1"/>
          <p:nvPr>
            <p:ph idx="11" type="ftr"/>
          </p:nvPr>
        </p:nvSpPr>
        <p:spPr>
          <a:xfrm>
            <a:off x="2901554" y="4767263"/>
            <a:ext cx="44337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64" name="Google Shape;64;p15"/>
          <p:cNvSpPr txBox="1"/>
          <p:nvPr>
            <p:ph idx="12" type="sldNum"/>
          </p:nvPr>
        </p:nvSpPr>
        <p:spPr>
          <a:xfrm>
            <a:off x="7975997" y="4767263"/>
            <a:ext cx="11478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spcAft>
                <a:spcPts val="0"/>
              </a:spcAft>
              <a:buNone/>
              <a:defRPr b="1" i="0" sz="900" u="none" cap="none" strike="noStrike">
                <a:solidFill>
                  <a:schemeClr val="accent1"/>
                </a:solidFill>
                <a:latin typeface="Corbel"/>
                <a:ea typeface="Corbel"/>
                <a:cs typeface="Corbel"/>
                <a:sym typeface="Corbel"/>
              </a:defRPr>
            </a:lvl1pPr>
            <a:lvl2pPr indent="0" lvl="1" marL="0" algn="r">
              <a:spcBef>
                <a:spcPts val="0"/>
              </a:spcBef>
              <a:spcAft>
                <a:spcPts val="0"/>
              </a:spcAft>
              <a:buNone/>
              <a:defRPr b="1" i="0" sz="900" u="none" cap="none" strike="noStrike">
                <a:solidFill>
                  <a:schemeClr val="accent1"/>
                </a:solidFill>
                <a:latin typeface="Corbel"/>
                <a:ea typeface="Corbel"/>
                <a:cs typeface="Corbel"/>
                <a:sym typeface="Corbel"/>
              </a:defRPr>
            </a:lvl2pPr>
            <a:lvl3pPr indent="0" lvl="2" marL="0" algn="r">
              <a:spcBef>
                <a:spcPts val="0"/>
              </a:spcBef>
              <a:spcAft>
                <a:spcPts val="0"/>
              </a:spcAft>
              <a:buNone/>
              <a:defRPr b="1" i="0" sz="900" u="none" cap="none" strike="noStrike">
                <a:solidFill>
                  <a:schemeClr val="accent1"/>
                </a:solidFill>
                <a:latin typeface="Corbel"/>
                <a:ea typeface="Corbel"/>
                <a:cs typeface="Corbel"/>
                <a:sym typeface="Corbel"/>
              </a:defRPr>
            </a:lvl3pPr>
            <a:lvl4pPr indent="0" lvl="3" marL="0" algn="r">
              <a:spcBef>
                <a:spcPts val="0"/>
              </a:spcBef>
              <a:spcAft>
                <a:spcPts val="0"/>
              </a:spcAft>
              <a:buNone/>
              <a:defRPr b="1" i="0" sz="900" u="none" cap="none" strike="noStrike">
                <a:solidFill>
                  <a:schemeClr val="accent1"/>
                </a:solidFill>
                <a:latin typeface="Corbel"/>
                <a:ea typeface="Corbel"/>
                <a:cs typeface="Corbel"/>
                <a:sym typeface="Corbel"/>
              </a:defRPr>
            </a:lvl4pPr>
            <a:lvl5pPr indent="0" lvl="4" marL="0" algn="r">
              <a:spcBef>
                <a:spcPts val="0"/>
              </a:spcBef>
              <a:spcAft>
                <a:spcPts val="0"/>
              </a:spcAft>
              <a:buNone/>
              <a:defRPr b="1" i="0" sz="900" u="none" cap="none" strike="noStrike">
                <a:solidFill>
                  <a:schemeClr val="accent1"/>
                </a:solidFill>
                <a:latin typeface="Corbel"/>
                <a:ea typeface="Corbel"/>
                <a:cs typeface="Corbel"/>
                <a:sym typeface="Corbel"/>
              </a:defRPr>
            </a:lvl5pPr>
            <a:lvl6pPr indent="0" lvl="5" marL="0" algn="r">
              <a:spcBef>
                <a:spcPts val="0"/>
              </a:spcBef>
              <a:spcAft>
                <a:spcPts val="0"/>
              </a:spcAft>
              <a:buNone/>
              <a:defRPr b="1" i="0" sz="900" u="none" cap="none" strike="noStrike">
                <a:solidFill>
                  <a:schemeClr val="accent1"/>
                </a:solidFill>
                <a:latin typeface="Corbel"/>
                <a:ea typeface="Corbel"/>
                <a:cs typeface="Corbel"/>
                <a:sym typeface="Corbel"/>
              </a:defRPr>
            </a:lvl6pPr>
            <a:lvl7pPr indent="0" lvl="6" marL="0" algn="r">
              <a:spcBef>
                <a:spcPts val="0"/>
              </a:spcBef>
              <a:spcAft>
                <a:spcPts val="0"/>
              </a:spcAft>
              <a:buNone/>
              <a:defRPr b="1" i="0" sz="900" u="none" cap="none" strike="noStrike">
                <a:solidFill>
                  <a:schemeClr val="accent1"/>
                </a:solidFill>
                <a:latin typeface="Corbel"/>
                <a:ea typeface="Corbel"/>
                <a:cs typeface="Corbel"/>
                <a:sym typeface="Corbel"/>
              </a:defRPr>
            </a:lvl7pPr>
            <a:lvl8pPr indent="0" lvl="7" marL="0" algn="r">
              <a:spcBef>
                <a:spcPts val="0"/>
              </a:spcBef>
              <a:spcAft>
                <a:spcPts val="0"/>
              </a:spcAft>
              <a:buNone/>
              <a:defRPr b="1" i="0" sz="900" u="none" cap="none" strike="noStrike">
                <a:solidFill>
                  <a:schemeClr val="accent1"/>
                </a:solidFill>
                <a:latin typeface="Corbel"/>
                <a:ea typeface="Corbel"/>
                <a:cs typeface="Corbel"/>
                <a:sym typeface="Corbel"/>
              </a:defRPr>
            </a:lvl8pPr>
            <a:lvl9pPr indent="0" lvl="8" marL="0" algn="r">
              <a:spcBef>
                <a:spcPts val="0"/>
              </a:spcBef>
              <a:spcAft>
                <a:spcPts val="0"/>
              </a:spcAft>
              <a:buNone/>
              <a:defRPr b="1" i="0" sz="9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9" name="Shape 69"/>
        <p:cNvGrpSpPr/>
        <p:nvPr/>
      </p:nvGrpSpPr>
      <p:grpSpPr>
        <a:xfrm>
          <a:off x="0" y="0"/>
          <a:ext cx="0" cy="0"/>
          <a:chOff x="0" y="0"/>
          <a:chExt cx="0" cy="0"/>
        </a:xfrm>
      </p:grpSpPr>
      <p:sp>
        <p:nvSpPr>
          <p:cNvPr id="70" name="Google Shape;70;p17"/>
          <p:cNvSpPr/>
          <p:nvPr/>
        </p:nvSpPr>
        <p:spPr>
          <a:xfrm>
            <a:off x="-125" y="0"/>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71" name="Google Shape;71;p17"/>
          <p:cNvSpPr txBox="1"/>
          <p:nvPr>
            <p:ph type="ctr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72" name="Google Shape;72;p17"/>
          <p:cNvSpPr txBox="1"/>
          <p:nvPr>
            <p:ph idx="1" type="subTitle"/>
          </p:nvPr>
        </p:nvSpPr>
        <p:spPr>
          <a:xfrm>
            <a:off x="311700" y="1878560"/>
            <a:ext cx="4242600" cy="7383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73" name="Google Shape;73;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4" name="Shape 74"/>
        <p:cNvGrpSpPr/>
        <p:nvPr/>
      </p:nvGrpSpPr>
      <p:grpSpPr>
        <a:xfrm>
          <a:off x="0" y="0"/>
          <a:ext cx="0" cy="0"/>
          <a:chOff x="0" y="0"/>
          <a:chExt cx="0" cy="0"/>
        </a:xfrm>
      </p:grpSpPr>
      <p:sp>
        <p:nvSpPr>
          <p:cNvPr id="75" name="Google Shape;75;p18"/>
          <p:cNvSpPr/>
          <p:nvPr/>
        </p:nvSpPr>
        <p:spPr>
          <a:xfrm>
            <a:off x="0" y="48099"/>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76" name="Google Shape;76;p18"/>
          <p:cNvSpPr/>
          <p:nvPr/>
        </p:nvSpPr>
        <p:spPr>
          <a:xfrm>
            <a:off x="0" y="0"/>
            <a:ext cx="9144250" cy="4398100"/>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77" name="Google Shape;77;p18"/>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78" name="Google Shape;78;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9" name="Shape 79"/>
        <p:cNvGrpSpPr/>
        <p:nvPr/>
      </p:nvGrpSpPr>
      <p:grpSpPr>
        <a:xfrm>
          <a:off x="0" y="0"/>
          <a:ext cx="0" cy="0"/>
          <a:chOff x="0" y="0"/>
          <a:chExt cx="0" cy="0"/>
        </a:xfrm>
      </p:grpSpPr>
      <p:sp>
        <p:nvSpPr>
          <p:cNvPr id="80" name="Google Shape;80;p19"/>
          <p:cNvSpPr/>
          <p:nvPr/>
        </p:nvSpPr>
        <p:spPr>
          <a:xfrm>
            <a:off x="0" y="0"/>
            <a:ext cx="4314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9"/>
          <p:cNvSpPr/>
          <p:nvPr/>
        </p:nvSpPr>
        <p:spPr>
          <a:xfrm>
            <a:off x="0" y="44125"/>
            <a:ext cx="4313625" cy="4399375"/>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82" name="Google Shape;82;p19"/>
          <p:cNvSpPr/>
          <p:nvPr/>
        </p:nvSpPr>
        <p:spPr>
          <a:xfrm>
            <a:off x="-125" y="0"/>
            <a:ext cx="4316900" cy="4395600"/>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83" name="Google Shape;83;p19"/>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84" name="Google Shape;84;p19"/>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85" name="Google Shape;85;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6" name="Shape 86"/>
        <p:cNvGrpSpPr/>
        <p:nvPr/>
      </p:nvGrpSpPr>
      <p:grpSpPr>
        <a:xfrm>
          <a:off x="0" y="0"/>
          <a:ext cx="0" cy="0"/>
          <a:chOff x="0" y="0"/>
          <a:chExt cx="0" cy="0"/>
        </a:xfrm>
      </p:grpSpPr>
      <p:sp>
        <p:nvSpPr>
          <p:cNvPr id="87" name="Google Shape;87;p20"/>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0"/>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89" name="Google Shape;89;p20"/>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0" name="Google Shape;90;p20"/>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1" name="Google Shape;91;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2" name="Shape 92"/>
        <p:cNvGrpSpPr/>
        <p:nvPr/>
      </p:nvGrpSpPr>
      <p:grpSpPr>
        <a:xfrm>
          <a:off x="0" y="0"/>
          <a:ext cx="0" cy="0"/>
          <a:chOff x="0" y="0"/>
          <a:chExt cx="0" cy="0"/>
        </a:xfrm>
      </p:grpSpPr>
      <p:sp>
        <p:nvSpPr>
          <p:cNvPr id="93" name="Google Shape;93;p21"/>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1"/>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95" name="Google Shape;9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6" name="Shape 96"/>
        <p:cNvGrpSpPr/>
        <p:nvPr/>
      </p:nvGrpSpPr>
      <p:grpSpPr>
        <a:xfrm>
          <a:off x="0" y="0"/>
          <a:ext cx="0" cy="0"/>
          <a:chOff x="0" y="0"/>
          <a:chExt cx="0" cy="0"/>
        </a:xfrm>
      </p:grpSpPr>
      <p:sp>
        <p:nvSpPr>
          <p:cNvPr id="97" name="Google Shape;97;p22"/>
          <p:cNvSpPr/>
          <p:nvPr/>
        </p:nvSpPr>
        <p:spPr>
          <a:xfrm>
            <a:off x="0" y="0"/>
            <a:ext cx="37644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2"/>
          <p:cNvSpPr txBox="1"/>
          <p:nvPr>
            <p:ph type="title"/>
          </p:nvPr>
        </p:nvSpPr>
        <p:spPr>
          <a:xfrm>
            <a:off x="311725" y="500925"/>
            <a:ext cx="3127500" cy="18291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99" name="Google Shape;99;p22"/>
          <p:cNvSpPr txBox="1"/>
          <p:nvPr>
            <p:ph idx="1" type="body"/>
          </p:nvPr>
        </p:nvSpPr>
        <p:spPr>
          <a:xfrm>
            <a:off x="311700" y="2390650"/>
            <a:ext cx="3127500" cy="229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100" name="Google Shape;100;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1" name="Shape 101"/>
        <p:cNvGrpSpPr/>
        <p:nvPr/>
      </p:nvGrpSpPr>
      <p:grpSpPr>
        <a:xfrm>
          <a:off x="0" y="0"/>
          <a:ext cx="0" cy="0"/>
          <a:chOff x="0" y="0"/>
          <a:chExt cx="0" cy="0"/>
        </a:xfrm>
      </p:grpSpPr>
      <p:sp>
        <p:nvSpPr>
          <p:cNvPr id="102" name="Google Shape;102;p23"/>
          <p:cNvSpPr txBox="1"/>
          <p:nvPr>
            <p:ph type="title"/>
          </p:nvPr>
        </p:nvSpPr>
        <p:spPr>
          <a:xfrm>
            <a:off x="311675" y="798600"/>
            <a:ext cx="6247800" cy="3546300"/>
          </a:xfrm>
          <a:prstGeom prst="rect">
            <a:avLst/>
          </a:prstGeom>
        </p:spPr>
        <p:txBody>
          <a:bodyPr anchorCtr="0" anchor="ctr"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03" name="Google Shape;103;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4" name="Shape 104"/>
        <p:cNvGrpSpPr/>
        <p:nvPr/>
      </p:nvGrpSpPr>
      <p:grpSpPr>
        <a:xfrm>
          <a:off x="0" y="0"/>
          <a:ext cx="0" cy="0"/>
          <a:chOff x="0" y="0"/>
          <a:chExt cx="0" cy="0"/>
        </a:xfrm>
      </p:grpSpPr>
      <p:sp>
        <p:nvSpPr>
          <p:cNvPr id="105" name="Google Shape;105;p24"/>
          <p:cNvSpPr/>
          <p:nvPr/>
        </p:nvSpPr>
        <p:spPr>
          <a:xfrm>
            <a:off x="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24"/>
          <p:cNvSpPr txBox="1"/>
          <p:nvPr>
            <p:ph type="title"/>
          </p:nvPr>
        </p:nvSpPr>
        <p:spPr>
          <a:xfrm>
            <a:off x="311300" y="500925"/>
            <a:ext cx="3704400" cy="2049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07" name="Google Shape;107;p24"/>
          <p:cNvSpPr txBox="1"/>
          <p:nvPr>
            <p:ph idx="1" type="subTitle"/>
          </p:nvPr>
        </p:nvSpPr>
        <p:spPr>
          <a:xfrm>
            <a:off x="304800" y="2626725"/>
            <a:ext cx="3704400" cy="926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108" name="Google Shape;108;p24"/>
          <p:cNvSpPr txBox="1"/>
          <p:nvPr>
            <p:ph idx="2" type="body"/>
          </p:nvPr>
        </p:nvSpPr>
        <p:spPr>
          <a:xfrm>
            <a:off x="4879025" y="500925"/>
            <a:ext cx="3954000" cy="4111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09" name="Google Shape;109;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0" name="Shape 110"/>
        <p:cNvGrpSpPr/>
        <p:nvPr/>
      </p:nvGrpSpPr>
      <p:grpSpPr>
        <a:xfrm>
          <a:off x="0" y="0"/>
          <a:ext cx="0" cy="0"/>
          <a:chOff x="0" y="0"/>
          <a:chExt cx="0" cy="0"/>
        </a:xfrm>
      </p:grpSpPr>
      <p:sp>
        <p:nvSpPr>
          <p:cNvPr id="111" name="Google Shape;111;p25"/>
          <p:cNvSpPr/>
          <p:nvPr/>
        </p:nvSpPr>
        <p:spPr>
          <a:xfrm>
            <a:off x="0" y="4369000"/>
            <a:ext cx="9144000" cy="7743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25"/>
          <p:cNvSpPr txBox="1"/>
          <p:nvPr>
            <p:ph idx="1" type="body"/>
          </p:nvPr>
        </p:nvSpPr>
        <p:spPr>
          <a:xfrm>
            <a:off x="311700" y="4521400"/>
            <a:ext cx="7979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113" name="Google Shape;113;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4" name="Shape 114"/>
        <p:cNvGrpSpPr/>
        <p:nvPr/>
      </p:nvGrpSpPr>
      <p:grpSpPr>
        <a:xfrm>
          <a:off x="0" y="0"/>
          <a:ext cx="0" cy="0"/>
          <a:chOff x="0" y="0"/>
          <a:chExt cx="0" cy="0"/>
        </a:xfrm>
      </p:grpSpPr>
      <p:sp>
        <p:nvSpPr>
          <p:cNvPr id="115" name="Google Shape;115;p26"/>
          <p:cNvSpPr txBox="1"/>
          <p:nvPr>
            <p:ph hasCustomPrompt="1" type="title"/>
          </p:nvPr>
        </p:nvSpPr>
        <p:spPr>
          <a:xfrm>
            <a:off x="311750" y="831175"/>
            <a:ext cx="5334900" cy="12447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116" name="Google Shape;116;p26"/>
          <p:cNvSpPr txBox="1"/>
          <p:nvPr>
            <p:ph idx="1" type="body"/>
          </p:nvPr>
        </p:nvSpPr>
        <p:spPr>
          <a:xfrm>
            <a:off x="311700" y="2121425"/>
            <a:ext cx="5334900" cy="942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117" name="Google Shape;117;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8" name="Shape 118"/>
        <p:cNvGrpSpPr/>
        <p:nvPr/>
      </p:nvGrpSpPr>
      <p:grpSpPr>
        <a:xfrm>
          <a:off x="0" y="0"/>
          <a:ext cx="0" cy="0"/>
          <a:chOff x="0" y="0"/>
          <a:chExt cx="0" cy="0"/>
        </a:xfrm>
      </p:grpSpPr>
      <p:sp>
        <p:nvSpPr>
          <p:cNvPr id="119" name="Google Shape;119;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120" name="Shape 120"/>
        <p:cNvGrpSpPr/>
        <p:nvPr/>
      </p:nvGrpSpPr>
      <p:grpSpPr>
        <a:xfrm>
          <a:off x="0" y="0"/>
          <a:ext cx="0" cy="0"/>
          <a:chOff x="0" y="0"/>
          <a:chExt cx="0" cy="0"/>
        </a:xfrm>
      </p:grpSpPr>
      <p:sp>
        <p:nvSpPr>
          <p:cNvPr id="121" name="Google Shape;121;p28"/>
          <p:cNvSpPr/>
          <p:nvPr/>
        </p:nvSpPr>
        <p:spPr>
          <a:xfrm>
            <a:off x="0" y="0"/>
            <a:ext cx="9144000" cy="5143500"/>
          </a:xfrm>
          <a:prstGeom prst="rect">
            <a:avLst/>
          </a:prstGeom>
          <a:solidFill>
            <a:srgbClr val="6FA8DC"/>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pic>
        <p:nvPicPr>
          <p:cNvPr id="122" name="Google Shape;122;p28"/>
          <p:cNvPicPr preferRelativeResize="0"/>
          <p:nvPr/>
        </p:nvPicPr>
        <p:blipFill rotWithShape="1">
          <a:blip r:embed="rId2">
            <a:alphaModFix/>
          </a:blip>
          <a:srcRect b="0" l="39835" r="0" t="0"/>
          <a:stretch/>
        </p:blipFill>
        <p:spPr>
          <a:xfrm>
            <a:off x="6384131" y="4550569"/>
            <a:ext cx="2644382" cy="548879"/>
          </a:xfrm>
          <a:prstGeom prst="rect">
            <a:avLst/>
          </a:prstGeom>
          <a:noFill/>
          <a:ln>
            <a:noFill/>
          </a:ln>
        </p:spPr>
      </p:pic>
      <p:sp>
        <p:nvSpPr>
          <p:cNvPr id="123" name="Google Shape;123;p28"/>
          <p:cNvSpPr txBox="1"/>
          <p:nvPr>
            <p:ph type="title"/>
          </p:nvPr>
        </p:nvSpPr>
        <p:spPr>
          <a:xfrm>
            <a:off x="2900934" y="973836"/>
            <a:ext cx="5486400" cy="2441400"/>
          </a:xfrm>
          <a:prstGeom prst="rect">
            <a:avLst/>
          </a:prstGeom>
          <a:noFill/>
          <a:ln>
            <a:noFill/>
          </a:ln>
        </p:spPr>
        <p:txBody>
          <a:bodyPr anchorCtr="0" anchor="b" bIns="34275" lIns="68575" spcFirstLastPara="1" rIns="68575" wrap="square" tIns="34275">
            <a:normAutofit/>
          </a:bodyPr>
          <a:lstStyle>
            <a:lvl1pPr lvl="0" marR="0" algn="l">
              <a:lnSpc>
                <a:spcPct val="90000"/>
              </a:lnSpc>
              <a:spcBef>
                <a:spcPts val="0"/>
              </a:spcBef>
              <a:spcAft>
                <a:spcPts val="0"/>
              </a:spcAft>
              <a:buClr>
                <a:srgbClr val="000000"/>
              </a:buClr>
              <a:buSzPts val="1100"/>
              <a:buFont typeface="Arial"/>
              <a:buNone/>
              <a:defRPr b="0" i="0" sz="44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100"/>
              <a:buFont typeface="Arial"/>
              <a:buNone/>
              <a:defRPr b="0" i="0" sz="2700" u="none" cap="none" strike="noStrike">
                <a:solidFill>
                  <a:srgbClr val="FFFFFF"/>
                </a:solidFill>
                <a:latin typeface="Corbel"/>
                <a:ea typeface="Corbel"/>
                <a:cs typeface="Corbel"/>
                <a:sym typeface="Corbel"/>
              </a:defRPr>
            </a:lvl9pPr>
          </a:lstStyle>
          <a:p/>
        </p:txBody>
      </p:sp>
      <p:sp>
        <p:nvSpPr>
          <p:cNvPr id="124" name="Google Shape;124;p28"/>
          <p:cNvSpPr txBox="1"/>
          <p:nvPr>
            <p:ph idx="1" type="body"/>
          </p:nvPr>
        </p:nvSpPr>
        <p:spPr>
          <a:xfrm>
            <a:off x="2914650" y="3504438"/>
            <a:ext cx="5486400" cy="6858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900"/>
              </a:spcBef>
              <a:spcAft>
                <a:spcPts val="0"/>
              </a:spcAft>
              <a:buSzPts val="1700"/>
              <a:buNone/>
              <a:defRPr sz="1700" cap="none">
                <a:solidFill>
                  <a:schemeClr val="lt1"/>
                </a:solidFill>
              </a:defRPr>
            </a:lvl1pPr>
            <a:lvl2pPr indent="-228600" lvl="1" marL="914400" algn="l">
              <a:lnSpc>
                <a:spcPct val="90000"/>
              </a:lnSpc>
              <a:spcBef>
                <a:spcPts val="200"/>
              </a:spcBef>
              <a:spcAft>
                <a:spcPts val="0"/>
              </a:spcAft>
              <a:buSzPts val="1400"/>
              <a:buNone/>
              <a:defRPr sz="1400">
                <a:solidFill>
                  <a:srgbClr val="888888"/>
                </a:solidFill>
              </a:defRPr>
            </a:lvl2pPr>
            <a:lvl3pPr indent="-228600" lvl="2" marL="1371600" algn="l">
              <a:lnSpc>
                <a:spcPct val="90000"/>
              </a:lnSpc>
              <a:spcBef>
                <a:spcPts val="200"/>
              </a:spcBef>
              <a:spcAft>
                <a:spcPts val="0"/>
              </a:spcAft>
              <a:buSzPts val="1200"/>
              <a:buNone/>
              <a:defRPr sz="1200">
                <a:solidFill>
                  <a:srgbClr val="888888"/>
                </a:solidFill>
              </a:defRPr>
            </a:lvl3pPr>
            <a:lvl4pPr indent="-228600" lvl="3" marL="1828800" algn="l">
              <a:lnSpc>
                <a:spcPct val="90000"/>
              </a:lnSpc>
              <a:spcBef>
                <a:spcPts val="200"/>
              </a:spcBef>
              <a:spcAft>
                <a:spcPts val="0"/>
              </a:spcAft>
              <a:buSzPts val="1100"/>
              <a:buNone/>
              <a:defRPr sz="1100">
                <a:solidFill>
                  <a:srgbClr val="888888"/>
                </a:solidFill>
              </a:defRPr>
            </a:lvl4pPr>
            <a:lvl5pPr indent="-228600" lvl="4" marL="2286000" algn="l">
              <a:lnSpc>
                <a:spcPct val="90000"/>
              </a:lnSpc>
              <a:spcBef>
                <a:spcPts val="200"/>
              </a:spcBef>
              <a:spcAft>
                <a:spcPts val="0"/>
              </a:spcAft>
              <a:buSzPts val="1100"/>
              <a:buNone/>
              <a:defRPr sz="1100">
                <a:solidFill>
                  <a:srgbClr val="888888"/>
                </a:solidFill>
              </a:defRPr>
            </a:lvl5pPr>
            <a:lvl6pPr indent="-228600" lvl="5" marL="2743200" algn="l">
              <a:lnSpc>
                <a:spcPct val="90000"/>
              </a:lnSpc>
              <a:spcBef>
                <a:spcPts val="200"/>
              </a:spcBef>
              <a:spcAft>
                <a:spcPts val="0"/>
              </a:spcAft>
              <a:buSzPts val="1100"/>
              <a:buNone/>
              <a:defRPr sz="1100">
                <a:solidFill>
                  <a:srgbClr val="888888"/>
                </a:solidFill>
              </a:defRPr>
            </a:lvl6pPr>
            <a:lvl7pPr indent="-228600" lvl="6" marL="3200400" algn="l">
              <a:lnSpc>
                <a:spcPct val="90000"/>
              </a:lnSpc>
              <a:spcBef>
                <a:spcPts val="200"/>
              </a:spcBef>
              <a:spcAft>
                <a:spcPts val="0"/>
              </a:spcAft>
              <a:buSzPts val="1100"/>
              <a:buNone/>
              <a:defRPr sz="1100">
                <a:solidFill>
                  <a:srgbClr val="888888"/>
                </a:solidFill>
              </a:defRPr>
            </a:lvl7pPr>
            <a:lvl8pPr indent="-228600" lvl="7" marL="3657600" algn="l">
              <a:lnSpc>
                <a:spcPct val="90000"/>
              </a:lnSpc>
              <a:spcBef>
                <a:spcPts val="200"/>
              </a:spcBef>
              <a:spcAft>
                <a:spcPts val="0"/>
              </a:spcAft>
              <a:buSzPts val="1100"/>
              <a:buNone/>
              <a:defRPr sz="1100">
                <a:solidFill>
                  <a:srgbClr val="888888"/>
                </a:solidFill>
              </a:defRPr>
            </a:lvl8pPr>
            <a:lvl9pPr indent="-228600" lvl="8" marL="4114800" algn="l">
              <a:lnSpc>
                <a:spcPct val="90000"/>
              </a:lnSpc>
              <a:spcBef>
                <a:spcPts val="200"/>
              </a:spcBef>
              <a:spcAft>
                <a:spcPts val="200"/>
              </a:spcAft>
              <a:buSzPts val="1100"/>
              <a:buNone/>
              <a:defRPr sz="1100">
                <a:solidFill>
                  <a:srgbClr val="888888"/>
                </a:solidFill>
              </a:defRPr>
            </a:lvl9pPr>
          </a:lstStyle>
          <a:p/>
        </p:txBody>
      </p:sp>
      <p:sp>
        <p:nvSpPr>
          <p:cNvPr id="125" name="Google Shape;125;p28"/>
          <p:cNvSpPr txBox="1"/>
          <p:nvPr>
            <p:ph idx="10" type="dt"/>
          </p:nvPr>
        </p:nvSpPr>
        <p:spPr>
          <a:xfrm>
            <a:off x="196453"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126" name="Google Shape;126;p28"/>
          <p:cNvSpPr txBox="1"/>
          <p:nvPr>
            <p:ph idx="11" type="ftr"/>
          </p:nvPr>
        </p:nvSpPr>
        <p:spPr>
          <a:xfrm>
            <a:off x="2901554" y="4767263"/>
            <a:ext cx="44337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127" name="Google Shape;127;p28"/>
          <p:cNvSpPr txBox="1"/>
          <p:nvPr>
            <p:ph idx="12" type="sldNum"/>
          </p:nvPr>
        </p:nvSpPr>
        <p:spPr>
          <a:xfrm>
            <a:off x="7975997" y="4767263"/>
            <a:ext cx="11478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900"/>
              <a:buFont typeface="Arial"/>
              <a:buNone/>
              <a:defRPr b="1" i="0" sz="9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28" name="Shape 128"/>
        <p:cNvGrpSpPr/>
        <p:nvPr/>
      </p:nvGrpSpPr>
      <p:grpSpPr>
        <a:xfrm>
          <a:off x="0" y="0"/>
          <a:ext cx="0" cy="0"/>
          <a:chOff x="0" y="0"/>
          <a:chExt cx="0" cy="0"/>
        </a:xfrm>
      </p:grpSpPr>
      <p:sp>
        <p:nvSpPr>
          <p:cNvPr id="129" name="Google Shape;129;p29"/>
          <p:cNvSpPr/>
          <p:nvPr/>
        </p:nvSpPr>
        <p:spPr>
          <a:xfrm>
            <a:off x="0" y="0"/>
            <a:ext cx="9144000" cy="919200"/>
          </a:xfrm>
          <a:prstGeom prst="rect">
            <a:avLst/>
          </a:prstGeom>
          <a:solidFill>
            <a:srgbClr val="6FA8DC"/>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sp>
        <p:nvSpPr>
          <p:cNvPr id="130" name="Google Shape;130;p29"/>
          <p:cNvSpPr txBox="1"/>
          <p:nvPr>
            <p:ph idx="1" type="body"/>
          </p:nvPr>
        </p:nvSpPr>
        <p:spPr>
          <a:xfrm>
            <a:off x="196847" y="1312500"/>
            <a:ext cx="8538900" cy="605700"/>
          </a:xfrm>
          <a:prstGeom prst="rect">
            <a:avLst/>
          </a:prstGeom>
          <a:noFill/>
          <a:ln cap="flat" cmpd="sng" w="9525">
            <a:solidFill>
              <a:schemeClr val="dk1"/>
            </a:solidFill>
            <a:prstDash val="dot"/>
            <a:round/>
            <a:headEnd len="sm" w="sm" type="none"/>
            <a:tailEnd len="sm" w="sm" type="none"/>
          </a:ln>
        </p:spPr>
        <p:txBody>
          <a:bodyPr anchorCtr="0" anchor="b" bIns="34275" lIns="68575" spcFirstLastPara="1" rIns="68575" wrap="square" tIns="34275">
            <a:normAutofit/>
          </a:bodyPr>
          <a:lstStyle>
            <a:lvl1pPr indent="-228600" lvl="0" marL="457200" algn="l">
              <a:lnSpc>
                <a:spcPct val="90000"/>
              </a:lnSpc>
              <a:spcBef>
                <a:spcPts val="0"/>
              </a:spcBef>
              <a:spcAft>
                <a:spcPts val="0"/>
              </a:spcAft>
              <a:buSzPts val="1500"/>
              <a:buNone/>
              <a:defRPr b="1" sz="1500">
                <a:solidFill>
                  <a:srgbClr val="595959"/>
                </a:solidFill>
              </a:defRPr>
            </a:lvl1pPr>
            <a:lvl2pPr indent="-228600" lvl="1" marL="914400" algn="l">
              <a:lnSpc>
                <a:spcPct val="90000"/>
              </a:lnSpc>
              <a:spcBef>
                <a:spcPts val="200"/>
              </a:spcBef>
              <a:spcAft>
                <a:spcPts val="0"/>
              </a:spcAft>
              <a:buSzPts val="1500"/>
              <a:buNone/>
              <a:defRPr b="1" sz="1500"/>
            </a:lvl2pPr>
            <a:lvl3pPr indent="-228600" lvl="2" marL="1371600" algn="l">
              <a:lnSpc>
                <a:spcPct val="90000"/>
              </a:lnSpc>
              <a:spcBef>
                <a:spcPts val="200"/>
              </a:spcBef>
              <a:spcAft>
                <a:spcPts val="0"/>
              </a:spcAft>
              <a:buSzPts val="1400"/>
              <a:buNone/>
              <a:defRPr b="1" sz="1400"/>
            </a:lvl3pPr>
            <a:lvl4pPr indent="-228600" lvl="3" marL="1828800" algn="l">
              <a:lnSpc>
                <a:spcPct val="90000"/>
              </a:lnSpc>
              <a:spcBef>
                <a:spcPts val="200"/>
              </a:spcBef>
              <a:spcAft>
                <a:spcPts val="0"/>
              </a:spcAft>
              <a:buSzPts val="1200"/>
              <a:buNone/>
              <a:defRPr b="1" sz="1200"/>
            </a:lvl4pPr>
            <a:lvl5pPr indent="-228600" lvl="4" marL="2286000" algn="l">
              <a:lnSpc>
                <a:spcPct val="90000"/>
              </a:lnSpc>
              <a:spcBef>
                <a:spcPts val="200"/>
              </a:spcBef>
              <a:spcAft>
                <a:spcPts val="0"/>
              </a:spcAft>
              <a:buSzPts val="1200"/>
              <a:buNone/>
              <a:defRPr b="1" sz="1200"/>
            </a:lvl5pPr>
            <a:lvl6pPr indent="-228600" lvl="5" marL="2743200" algn="l">
              <a:lnSpc>
                <a:spcPct val="90000"/>
              </a:lnSpc>
              <a:spcBef>
                <a:spcPts val="200"/>
              </a:spcBef>
              <a:spcAft>
                <a:spcPts val="0"/>
              </a:spcAft>
              <a:buSzPts val="1200"/>
              <a:buNone/>
              <a:defRPr b="1" sz="1200"/>
            </a:lvl6pPr>
            <a:lvl7pPr indent="-228600" lvl="6" marL="3200400" algn="l">
              <a:lnSpc>
                <a:spcPct val="90000"/>
              </a:lnSpc>
              <a:spcBef>
                <a:spcPts val="200"/>
              </a:spcBef>
              <a:spcAft>
                <a:spcPts val="0"/>
              </a:spcAft>
              <a:buSzPts val="1200"/>
              <a:buNone/>
              <a:defRPr b="1" sz="1200"/>
            </a:lvl7pPr>
            <a:lvl8pPr indent="-228600" lvl="7" marL="3657600" algn="l">
              <a:lnSpc>
                <a:spcPct val="90000"/>
              </a:lnSpc>
              <a:spcBef>
                <a:spcPts val="200"/>
              </a:spcBef>
              <a:spcAft>
                <a:spcPts val="0"/>
              </a:spcAft>
              <a:buSzPts val="1200"/>
              <a:buNone/>
              <a:defRPr b="1" sz="1200"/>
            </a:lvl8pPr>
            <a:lvl9pPr indent="-228600" lvl="8" marL="4114800" algn="l">
              <a:lnSpc>
                <a:spcPct val="90000"/>
              </a:lnSpc>
              <a:spcBef>
                <a:spcPts val="200"/>
              </a:spcBef>
              <a:spcAft>
                <a:spcPts val="200"/>
              </a:spcAft>
              <a:buSzPts val="1200"/>
              <a:buNone/>
              <a:defRPr b="1" sz="1200"/>
            </a:lvl9pPr>
          </a:lstStyle>
          <a:p/>
        </p:txBody>
      </p:sp>
      <p:sp>
        <p:nvSpPr>
          <p:cNvPr id="131" name="Google Shape;131;p29"/>
          <p:cNvSpPr txBox="1"/>
          <p:nvPr>
            <p:ph idx="2" type="body"/>
          </p:nvPr>
        </p:nvSpPr>
        <p:spPr>
          <a:xfrm>
            <a:off x="196848" y="2113482"/>
            <a:ext cx="8538900" cy="2790600"/>
          </a:xfrm>
          <a:prstGeom prst="rect">
            <a:avLst/>
          </a:prstGeom>
          <a:noFill/>
          <a:ln cap="flat" cmpd="sng" w="9525">
            <a:solidFill>
              <a:schemeClr val="dk1"/>
            </a:solidFill>
            <a:prstDash val="dot"/>
            <a:round/>
            <a:headEnd len="sm" w="sm" type="none"/>
            <a:tailEnd len="sm" w="sm" type="none"/>
          </a:ln>
        </p:spPr>
        <p:txBody>
          <a:bodyPr anchorCtr="0" anchor="ctr" bIns="34275" lIns="68575" spcFirstLastPara="1" rIns="68575" wrap="square" tIns="34275">
            <a:normAutofit/>
          </a:bodyPr>
          <a:lstStyle>
            <a:lvl1pPr indent="-317500" lvl="0" marL="457200" algn="l">
              <a:lnSpc>
                <a:spcPct val="90000"/>
              </a:lnSpc>
              <a:spcBef>
                <a:spcPts val="900"/>
              </a:spcBef>
              <a:spcAft>
                <a:spcPts val="0"/>
              </a:spcAft>
              <a:buSzPts val="1400"/>
              <a:buChar char="●"/>
              <a:defRPr sz="1400"/>
            </a:lvl1pPr>
            <a:lvl2pPr indent="-317500" lvl="1" marL="914400" algn="l">
              <a:lnSpc>
                <a:spcPct val="90000"/>
              </a:lnSpc>
              <a:spcBef>
                <a:spcPts val="200"/>
              </a:spcBef>
              <a:spcAft>
                <a:spcPts val="0"/>
              </a:spcAft>
              <a:buSzPts val="1400"/>
              <a:buChar char="●"/>
              <a:defRPr sz="1400"/>
            </a:lvl2pPr>
            <a:lvl3pPr indent="-304800" lvl="2" marL="1371600" algn="l">
              <a:lnSpc>
                <a:spcPct val="90000"/>
              </a:lnSpc>
              <a:spcBef>
                <a:spcPts val="200"/>
              </a:spcBef>
              <a:spcAft>
                <a:spcPts val="0"/>
              </a:spcAft>
              <a:buSzPts val="1200"/>
              <a:buChar char="●"/>
              <a:defRPr sz="1200"/>
            </a:lvl3pPr>
            <a:lvl4pPr indent="-298450" lvl="3" marL="1828800" algn="l">
              <a:lnSpc>
                <a:spcPct val="90000"/>
              </a:lnSpc>
              <a:spcBef>
                <a:spcPts val="200"/>
              </a:spcBef>
              <a:spcAft>
                <a:spcPts val="0"/>
              </a:spcAft>
              <a:buSzPts val="1100"/>
              <a:buChar char="●"/>
              <a:defRPr sz="1100"/>
            </a:lvl4pPr>
            <a:lvl5pPr indent="-298450" lvl="4" marL="2286000" algn="l">
              <a:lnSpc>
                <a:spcPct val="90000"/>
              </a:lnSpc>
              <a:spcBef>
                <a:spcPts val="200"/>
              </a:spcBef>
              <a:spcAft>
                <a:spcPts val="0"/>
              </a:spcAft>
              <a:buSzPts val="1100"/>
              <a:buChar char="●"/>
              <a:defRPr sz="1100"/>
            </a:lvl5pPr>
            <a:lvl6pPr indent="-298450" lvl="5" marL="2743200" algn="l">
              <a:lnSpc>
                <a:spcPct val="90000"/>
              </a:lnSpc>
              <a:spcBef>
                <a:spcPts val="200"/>
              </a:spcBef>
              <a:spcAft>
                <a:spcPts val="0"/>
              </a:spcAft>
              <a:buSzPts val="1100"/>
              <a:buChar char="●"/>
              <a:defRPr sz="1100"/>
            </a:lvl6pPr>
            <a:lvl7pPr indent="-298450" lvl="6" marL="3200400" algn="l">
              <a:lnSpc>
                <a:spcPct val="90000"/>
              </a:lnSpc>
              <a:spcBef>
                <a:spcPts val="200"/>
              </a:spcBef>
              <a:spcAft>
                <a:spcPts val="0"/>
              </a:spcAft>
              <a:buSzPts val="1100"/>
              <a:buChar char="●"/>
              <a:defRPr sz="1100"/>
            </a:lvl7pPr>
            <a:lvl8pPr indent="-298450" lvl="7" marL="3657600" algn="l">
              <a:lnSpc>
                <a:spcPct val="90000"/>
              </a:lnSpc>
              <a:spcBef>
                <a:spcPts val="200"/>
              </a:spcBef>
              <a:spcAft>
                <a:spcPts val="0"/>
              </a:spcAft>
              <a:buSzPts val="1100"/>
              <a:buChar char="●"/>
              <a:defRPr sz="1100"/>
            </a:lvl8pPr>
            <a:lvl9pPr indent="-298450" lvl="8" marL="4114800" algn="l">
              <a:lnSpc>
                <a:spcPct val="90000"/>
              </a:lnSpc>
              <a:spcBef>
                <a:spcPts val="200"/>
              </a:spcBef>
              <a:spcAft>
                <a:spcPts val="200"/>
              </a:spcAft>
              <a:buSzPts val="1100"/>
              <a:buChar char="●"/>
              <a:defRPr sz="1100"/>
            </a:lvl9pPr>
          </a:lstStyle>
          <a:p/>
        </p:txBody>
      </p:sp>
      <p:sp>
        <p:nvSpPr>
          <p:cNvPr id="132" name="Google Shape;132;p29"/>
          <p:cNvSpPr txBox="1"/>
          <p:nvPr>
            <p:ph idx="3" type="body"/>
          </p:nvPr>
        </p:nvSpPr>
        <p:spPr>
          <a:xfrm>
            <a:off x="2552075" y="155611"/>
            <a:ext cx="5321700" cy="734700"/>
          </a:xfrm>
          <a:prstGeom prst="rect">
            <a:avLst/>
          </a:prstGeom>
          <a:noFill/>
          <a:ln>
            <a:noFill/>
          </a:ln>
        </p:spPr>
        <p:txBody>
          <a:bodyPr anchorCtr="0" anchor="ctr" bIns="34275" lIns="68575" spcFirstLastPara="1" rIns="68575" wrap="square" tIns="34275">
            <a:normAutofit/>
          </a:bodyPr>
          <a:lstStyle>
            <a:lvl1pPr indent="-228600" lvl="0" marL="457200" marR="0" algn="l">
              <a:lnSpc>
                <a:spcPct val="90000"/>
              </a:lnSpc>
              <a:spcBef>
                <a:spcPts val="900"/>
              </a:spcBef>
              <a:spcAft>
                <a:spcPts val="0"/>
              </a:spcAft>
              <a:buClr>
                <a:schemeClr val="accent1"/>
              </a:buClr>
              <a:buSzPts val="2700"/>
              <a:buFont typeface="Noto Sans Symbols"/>
              <a:buNone/>
              <a:defRPr sz="2700">
                <a:solidFill>
                  <a:schemeClr val="lt1"/>
                </a:solidFill>
              </a:defRPr>
            </a:lvl1pPr>
            <a:lvl2pPr indent="-317500" lvl="1" marL="914400" algn="l">
              <a:lnSpc>
                <a:spcPct val="90000"/>
              </a:lnSpc>
              <a:spcBef>
                <a:spcPts val="200"/>
              </a:spcBef>
              <a:spcAft>
                <a:spcPts val="0"/>
              </a:spcAft>
              <a:buSzPts val="1400"/>
              <a:buChar char="●"/>
              <a:defRPr/>
            </a:lvl2pPr>
            <a:lvl3pPr indent="-317500" lvl="2" marL="1371600" algn="l">
              <a:lnSpc>
                <a:spcPct val="90000"/>
              </a:lnSpc>
              <a:spcBef>
                <a:spcPts val="200"/>
              </a:spcBef>
              <a:spcAft>
                <a:spcPts val="0"/>
              </a:spcAft>
              <a:buSzPts val="1400"/>
              <a:buChar char="●"/>
              <a:defRPr/>
            </a:lvl3pPr>
            <a:lvl4pPr indent="-317500" lvl="3" marL="1828800" algn="l">
              <a:lnSpc>
                <a:spcPct val="90000"/>
              </a:lnSpc>
              <a:spcBef>
                <a:spcPts val="200"/>
              </a:spcBef>
              <a:spcAft>
                <a:spcPts val="0"/>
              </a:spcAft>
              <a:buSzPts val="1400"/>
              <a:buChar char="●"/>
              <a:defRPr/>
            </a:lvl4pPr>
            <a:lvl5pPr indent="-317500" lvl="4" marL="2286000" algn="l">
              <a:lnSpc>
                <a:spcPct val="90000"/>
              </a:lnSpc>
              <a:spcBef>
                <a:spcPts val="200"/>
              </a:spcBef>
              <a:spcAft>
                <a:spcPts val="0"/>
              </a:spcAft>
              <a:buSzPts val="1400"/>
              <a:buChar char="●"/>
              <a:defRPr/>
            </a:lvl5pPr>
            <a:lvl6pPr indent="-317500" lvl="5" marL="2743200" algn="l">
              <a:lnSpc>
                <a:spcPct val="90000"/>
              </a:lnSpc>
              <a:spcBef>
                <a:spcPts val="200"/>
              </a:spcBef>
              <a:spcAft>
                <a:spcPts val="0"/>
              </a:spcAft>
              <a:buSzPts val="1400"/>
              <a:buChar char="●"/>
              <a:defRPr/>
            </a:lvl6pPr>
            <a:lvl7pPr indent="-317500" lvl="6" marL="3200400" algn="l">
              <a:lnSpc>
                <a:spcPct val="90000"/>
              </a:lnSpc>
              <a:spcBef>
                <a:spcPts val="200"/>
              </a:spcBef>
              <a:spcAft>
                <a:spcPts val="0"/>
              </a:spcAft>
              <a:buSzPts val="1400"/>
              <a:buChar char="●"/>
              <a:defRPr/>
            </a:lvl7pPr>
            <a:lvl8pPr indent="-317500" lvl="7" marL="3657600" algn="l">
              <a:lnSpc>
                <a:spcPct val="90000"/>
              </a:lnSpc>
              <a:spcBef>
                <a:spcPts val="200"/>
              </a:spcBef>
              <a:spcAft>
                <a:spcPts val="0"/>
              </a:spcAft>
              <a:buSzPts val="1400"/>
              <a:buChar char="●"/>
              <a:defRPr/>
            </a:lvl8pPr>
            <a:lvl9pPr indent="-317500" lvl="8" marL="4114800" algn="l">
              <a:lnSpc>
                <a:spcPct val="90000"/>
              </a:lnSpc>
              <a:spcBef>
                <a:spcPts val="200"/>
              </a:spcBef>
              <a:spcAft>
                <a:spcPts val="200"/>
              </a:spcAft>
              <a:buSzPts val="14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3.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sz="1400">
                <a:solidFill>
                  <a:schemeClr val="dk2"/>
                </a:solidFill>
              </a:defRPr>
            </a:lvl2pPr>
            <a:lvl3pPr indent="-317500" lvl="2" marL="1371600">
              <a:lnSpc>
                <a:spcPct val="115000"/>
              </a:lnSpc>
              <a:spcBef>
                <a:spcPts val="0"/>
              </a:spcBef>
              <a:spcAft>
                <a:spcPts val="0"/>
              </a:spcAft>
              <a:buClr>
                <a:schemeClr val="dk2"/>
              </a:buClr>
              <a:buSzPts val="1400"/>
              <a:buChar char="■"/>
              <a:defRPr sz="1400">
                <a:solidFill>
                  <a:schemeClr val="dk2"/>
                </a:solidFill>
              </a:defRPr>
            </a:lvl3pPr>
            <a:lvl4pPr indent="-317500" lvl="3" marL="1828800">
              <a:lnSpc>
                <a:spcPct val="115000"/>
              </a:lnSpc>
              <a:spcBef>
                <a:spcPts val="0"/>
              </a:spcBef>
              <a:spcAft>
                <a:spcPts val="0"/>
              </a:spcAft>
              <a:buClr>
                <a:schemeClr val="dk2"/>
              </a:buClr>
              <a:buSzPts val="1400"/>
              <a:buChar char="●"/>
              <a:defRPr sz="1400">
                <a:solidFill>
                  <a:schemeClr val="dk2"/>
                </a:solidFill>
              </a:defRPr>
            </a:lvl4pPr>
            <a:lvl5pPr indent="-317500" lvl="4" marL="2286000">
              <a:lnSpc>
                <a:spcPct val="115000"/>
              </a:lnSpc>
              <a:spcBef>
                <a:spcPts val="0"/>
              </a:spcBef>
              <a:spcAft>
                <a:spcPts val="0"/>
              </a:spcAft>
              <a:buClr>
                <a:schemeClr val="dk2"/>
              </a:buClr>
              <a:buSzPts val="1400"/>
              <a:buChar char="○"/>
              <a:defRPr sz="1400">
                <a:solidFill>
                  <a:schemeClr val="dk2"/>
                </a:solidFill>
              </a:defRPr>
            </a:lvl5pPr>
            <a:lvl6pPr indent="-317500" lvl="5" marL="2743200">
              <a:lnSpc>
                <a:spcPct val="115000"/>
              </a:lnSpc>
              <a:spcBef>
                <a:spcPts val="0"/>
              </a:spcBef>
              <a:spcAft>
                <a:spcPts val="0"/>
              </a:spcAft>
              <a:buClr>
                <a:schemeClr val="dk2"/>
              </a:buClr>
              <a:buSzPts val="1400"/>
              <a:buChar char="■"/>
              <a:defRPr sz="1400">
                <a:solidFill>
                  <a:schemeClr val="dk2"/>
                </a:solidFill>
              </a:defRPr>
            </a:lvl6pPr>
            <a:lvl7pPr indent="-317500" lvl="6" marL="3200400">
              <a:lnSpc>
                <a:spcPct val="115000"/>
              </a:lnSpc>
              <a:spcBef>
                <a:spcPts val="0"/>
              </a:spcBef>
              <a:spcAft>
                <a:spcPts val="0"/>
              </a:spcAft>
              <a:buClr>
                <a:schemeClr val="dk2"/>
              </a:buClr>
              <a:buSzPts val="1400"/>
              <a:buChar char="●"/>
              <a:defRPr sz="1400">
                <a:solidFill>
                  <a:schemeClr val="dk2"/>
                </a:solidFill>
              </a:defRPr>
            </a:lvl7pPr>
            <a:lvl8pPr indent="-317500" lvl="7" marL="3657600">
              <a:lnSpc>
                <a:spcPct val="115000"/>
              </a:lnSpc>
              <a:spcBef>
                <a:spcPts val="0"/>
              </a:spcBef>
              <a:spcAft>
                <a:spcPts val="0"/>
              </a:spcAft>
              <a:buClr>
                <a:schemeClr val="dk2"/>
              </a:buClr>
              <a:buSzPts val="1400"/>
              <a:buChar char="○"/>
              <a:defRPr sz="1400">
                <a:solidFill>
                  <a:schemeClr val="dk2"/>
                </a:solidFill>
              </a:defRPr>
            </a:lvl8pPr>
            <a:lvl9pPr indent="-317500" lvl="8" marL="4114800">
              <a:lnSpc>
                <a:spcPct val="115000"/>
              </a:lnSpc>
              <a:spcBef>
                <a:spcPts val="0"/>
              </a:spcBef>
              <a:spcAft>
                <a:spcPts val="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65" name="Shape 65"/>
        <p:cNvGrpSpPr/>
        <p:nvPr/>
      </p:nvGrpSpPr>
      <p:grpSpPr>
        <a:xfrm>
          <a:off x="0" y="0"/>
          <a:ext cx="0" cy="0"/>
          <a:chOff x="0" y="0"/>
          <a:chExt cx="0" cy="0"/>
        </a:xfrm>
      </p:grpSpPr>
      <p:sp>
        <p:nvSpPr>
          <p:cNvPr id="66" name="Google Shape;66;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67" name="Google Shape;67;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68" name="Google Shape;68;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30"/>
          <p:cNvSpPr txBox="1"/>
          <p:nvPr>
            <p:ph type="title"/>
          </p:nvPr>
        </p:nvSpPr>
        <p:spPr>
          <a:xfrm>
            <a:off x="2534946" y="878137"/>
            <a:ext cx="6695700" cy="2440800"/>
          </a:xfrm>
          <a:prstGeom prst="rect">
            <a:avLst/>
          </a:prstGeom>
          <a:noFill/>
          <a:ln>
            <a:noFill/>
          </a:ln>
        </p:spPr>
        <p:txBody>
          <a:bodyPr anchorCtr="0" anchor="b" bIns="34275" lIns="68575" spcFirstLastPara="1" rIns="68575" wrap="square" tIns="34275">
            <a:normAutofit/>
          </a:bodyPr>
          <a:lstStyle/>
          <a:p>
            <a:pPr indent="0" lvl="0" marL="0" rtl="0" algn="l">
              <a:lnSpc>
                <a:spcPct val="90000"/>
              </a:lnSpc>
              <a:spcBef>
                <a:spcPts val="0"/>
              </a:spcBef>
              <a:spcAft>
                <a:spcPts val="0"/>
              </a:spcAft>
              <a:buSzPts val="1100"/>
              <a:buNone/>
            </a:pPr>
            <a:r>
              <a:rPr lang="fr"/>
              <a:t>SKILL - TIME MANAGEMENT</a:t>
            </a:r>
            <a:endParaRPr/>
          </a:p>
        </p:txBody>
      </p:sp>
      <p:grpSp>
        <p:nvGrpSpPr>
          <p:cNvPr id="139" name="Google Shape;139;p30"/>
          <p:cNvGrpSpPr/>
          <p:nvPr/>
        </p:nvGrpSpPr>
        <p:grpSpPr>
          <a:xfrm>
            <a:off x="6229718" y="-2"/>
            <a:ext cx="2914291" cy="990600"/>
            <a:chOff x="3714190" y="5347947"/>
            <a:chExt cx="3885722" cy="1320799"/>
          </a:xfrm>
        </p:grpSpPr>
        <p:pic>
          <p:nvPicPr>
            <p:cNvPr id="140" name="Google Shape;140;p30"/>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141" name="Google Shape;141;p30"/>
            <p:cNvPicPr preferRelativeResize="0"/>
            <p:nvPr/>
          </p:nvPicPr>
          <p:blipFill rotWithShape="1">
            <a:blip r:embed="rId4">
              <a:alphaModFix/>
            </a:blip>
            <a:srcRect b="0" l="0" r="0" t="0"/>
            <a:stretch/>
          </p:blipFill>
          <p:spPr>
            <a:xfrm>
              <a:off x="6279112" y="5347947"/>
              <a:ext cx="1320800" cy="1320799"/>
            </a:xfrm>
            <a:prstGeom prst="rect">
              <a:avLst/>
            </a:prstGeom>
            <a:noFill/>
            <a:ln>
              <a:noFill/>
            </a:ln>
          </p:spPr>
        </p:pic>
      </p:grpSp>
      <p:pic>
        <p:nvPicPr>
          <p:cNvPr id="142" name="Google Shape;142;p30"/>
          <p:cNvPicPr preferRelativeResize="0"/>
          <p:nvPr/>
        </p:nvPicPr>
        <p:blipFill rotWithShape="1">
          <a:blip r:embed="rId5">
            <a:alphaModFix/>
          </a:blip>
          <a:srcRect b="0" l="0" r="0" t="0"/>
          <a:stretch/>
        </p:blipFill>
        <p:spPr>
          <a:xfrm>
            <a:off x="2" y="4742952"/>
            <a:ext cx="1857376" cy="371475"/>
          </a:xfrm>
          <a:prstGeom prst="rect">
            <a:avLst/>
          </a:prstGeom>
          <a:noFill/>
          <a:ln>
            <a:noFill/>
          </a:ln>
        </p:spPr>
      </p:pic>
      <p:pic>
        <p:nvPicPr>
          <p:cNvPr descr="Logotipo&#10;&#10;El contenido generado por IA puede ser incorrecto." id="143" name="Google Shape;143;p30"/>
          <p:cNvPicPr preferRelativeResize="0"/>
          <p:nvPr/>
        </p:nvPicPr>
        <p:blipFill rotWithShape="1">
          <a:blip r:embed="rId6">
            <a:alphaModFix/>
          </a:blip>
          <a:srcRect b="0" l="0" r="0" t="0"/>
          <a:stretch/>
        </p:blipFill>
        <p:spPr>
          <a:xfrm>
            <a:off x="-251680" y="-257591"/>
            <a:ext cx="2515421" cy="251542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9"/>
          <p:cNvSpPr txBox="1"/>
          <p:nvPr>
            <p:ph idx="1" type="body"/>
          </p:nvPr>
        </p:nvSpPr>
        <p:spPr>
          <a:xfrm>
            <a:off x="174835" y="1657856"/>
            <a:ext cx="8539200" cy="606000"/>
          </a:xfrm>
          <a:prstGeom prst="rect">
            <a:avLst/>
          </a:prstGeom>
          <a:noFill/>
          <a:ln>
            <a:noFill/>
          </a:ln>
        </p:spPr>
        <p:txBody>
          <a:bodyPr anchorCtr="0" anchor="b" bIns="34275" lIns="68575" spcFirstLastPara="1" rIns="68575" wrap="square" tIns="34275">
            <a:normAutofit/>
          </a:bodyPr>
          <a:lstStyle/>
          <a:p>
            <a:pPr indent="0" lvl="0" marL="0" rtl="0" algn="l">
              <a:lnSpc>
                <a:spcPct val="90000"/>
              </a:lnSpc>
              <a:spcBef>
                <a:spcPts val="0"/>
              </a:spcBef>
              <a:spcAft>
                <a:spcPts val="0"/>
              </a:spcAft>
              <a:buSzPts val="2000"/>
              <a:buFont typeface="Noto Sans Symbols"/>
              <a:buNone/>
            </a:pPr>
            <a:r>
              <a:rPr lang="fr" sz="2300">
                <a:solidFill>
                  <a:srgbClr val="000000"/>
                </a:solidFill>
              </a:rPr>
              <a:t>                 References</a:t>
            </a:r>
            <a:endParaRPr sz="2300"/>
          </a:p>
        </p:txBody>
      </p:sp>
      <p:pic>
        <p:nvPicPr>
          <p:cNvPr id="211" name="Google Shape;211;p39"/>
          <p:cNvPicPr preferRelativeResize="0"/>
          <p:nvPr/>
        </p:nvPicPr>
        <p:blipFill rotWithShape="1">
          <a:blip r:embed="rId3">
            <a:alphaModFix/>
          </a:blip>
          <a:srcRect b="0" l="0" r="0" t="0"/>
          <a:stretch/>
        </p:blipFill>
        <p:spPr>
          <a:xfrm>
            <a:off x="6011129" y="1752431"/>
            <a:ext cx="2520554" cy="1889522"/>
          </a:xfrm>
          <a:prstGeom prst="rect">
            <a:avLst/>
          </a:prstGeom>
          <a:noFill/>
          <a:ln>
            <a:noFill/>
          </a:ln>
        </p:spPr>
      </p:pic>
      <p:sp>
        <p:nvSpPr>
          <p:cNvPr id="212" name="Google Shape;212;p39"/>
          <p:cNvSpPr txBox="1"/>
          <p:nvPr/>
        </p:nvSpPr>
        <p:spPr>
          <a:xfrm>
            <a:off x="3390891" y="-5"/>
            <a:ext cx="5753100" cy="1256100"/>
          </a:xfrm>
          <a:prstGeom prst="rect">
            <a:avLst/>
          </a:prstGeom>
          <a:noFill/>
          <a:ln>
            <a:noFill/>
          </a:ln>
        </p:spPr>
        <p:txBody>
          <a:bodyPr anchorCtr="0" anchor="t" bIns="34275" lIns="68575" spcFirstLastPara="1" rIns="68575" wrap="square" tIns="34275">
            <a:normAutofit/>
          </a:bodyPr>
          <a:lstStyle/>
          <a:p>
            <a:pPr indent="0" lvl="0" marL="0" marR="0" rtl="0" algn="r">
              <a:lnSpc>
                <a:spcPct val="100000"/>
              </a:lnSpc>
              <a:spcBef>
                <a:spcPts val="0"/>
              </a:spcBef>
              <a:spcAft>
                <a:spcPts val="0"/>
              </a:spcAft>
              <a:buClr>
                <a:srgbClr val="FFFFFF"/>
              </a:buClr>
              <a:buSzPts val="3200"/>
              <a:buFont typeface="Corbel"/>
              <a:buNone/>
            </a:pPr>
            <a:r>
              <a:rPr b="0" i="0" lang="fr" sz="2500" u="none" cap="none" strike="noStrike">
                <a:solidFill>
                  <a:srgbClr val="FFFFFF"/>
                </a:solidFill>
                <a:latin typeface="Corbel"/>
                <a:ea typeface="Corbel"/>
                <a:cs typeface="Corbel"/>
                <a:sym typeface="Corbel"/>
              </a:rPr>
              <a:t>SKILL – TIME MANAGEMENT</a:t>
            </a:r>
            <a:br>
              <a:rPr b="0" i="0" lang="fr" sz="2500" u="none" cap="none" strike="noStrike">
                <a:solidFill>
                  <a:srgbClr val="FFFFFF"/>
                </a:solidFill>
                <a:latin typeface="Corbel"/>
                <a:ea typeface="Corbel"/>
                <a:cs typeface="Corbel"/>
                <a:sym typeface="Corbel"/>
              </a:rPr>
            </a:br>
            <a:endParaRPr b="0" i="0" sz="2500" u="none" cap="none" strike="noStrike">
              <a:solidFill>
                <a:srgbClr val="FFFFFF"/>
              </a:solidFill>
              <a:latin typeface="Corbel"/>
              <a:ea typeface="Corbel"/>
              <a:cs typeface="Corbel"/>
              <a:sym typeface="Corbel"/>
            </a:endParaRPr>
          </a:p>
        </p:txBody>
      </p:sp>
      <p:pic>
        <p:nvPicPr>
          <p:cNvPr descr="Logotipo&#10;&#10;El contenido generado por IA puede ser incorrecto." id="213" name="Google Shape;213;p39"/>
          <p:cNvPicPr preferRelativeResize="0"/>
          <p:nvPr/>
        </p:nvPicPr>
        <p:blipFill rotWithShape="1">
          <a:blip r:embed="rId4">
            <a:alphaModFix/>
          </a:blip>
          <a:srcRect b="0" l="0" r="0" t="0"/>
          <a:stretch/>
        </p:blipFill>
        <p:spPr>
          <a:xfrm>
            <a:off x="-104354" y="-128537"/>
            <a:ext cx="1256113" cy="1256113"/>
          </a:xfrm>
          <a:prstGeom prst="rect">
            <a:avLst/>
          </a:prstGeom>
          <a:noFill/>
          <a:ln>
            <a:noFill/>
          </a:ln>
        </p:spPr>
      </p:pic>
      <p:sp>
        <p:nvSpPr>
          <p:cNvPr id="214" name="Google Shape;214;p39"/>
          <p:cNvSpPr txBox="1"/>
          <p:nvPr/>
        </p:nvSpPr>
        <p:spPr>
          <a:xfrm>
            <a:off x="1095376" y="2313385"/>
            <a:ext cx="5780700" cy="1223700"/>
          </a:xfrm>
          <a:prstGeom prst="rect">
            <a:avLst/>
          </a:prstGeom>
          <a:noFill/>
          <a:ln>
            <a:noFill/>
          </a:ln>
        </p:spPr>
        <p:txBody>
          <a:bodyPr anchorCtr="0" anchor="t" bIns="34275" lIns="68575" spcFirstLastPara="1" rIns="68575" wrap="square" tIns="34275">
            <a:spAutoFit/>
          </a:bodyPr>
          <a:lstStyle/>
          <a:p>
            <a:pPr indent="-222250" lvl="0" marL="215900" marR="0" rtl="0" algn="l">
              <a:lnSpc>
                <a:spcPct val="100000"/>
              </a:lnSpc>
              <a:spcBef>
                <a:spcPts val="0"/>
              </a:spcBef>
              <a:spcAft>
                <a:spcPts val="0"/>
              </a:spcAft>
              <a:buSzPts val="1500"/>
              <a:buFont typeface="Arial"/>
              <a:buChar char="•"/>
            </a:pPr>
            <a:r>
              <a:rPr b="0" i="0" lang="fr" sz="1500" u="none" cap="none" strike="noStrike">
                <a:latin typeface="Corbel"/>
                <a:ea typeface="Corbel"/>
                <a:cs typeface="Corbel"/>
                <a:sym typeface="Corbel"/>
              </a:rPr>
              <a:t>Covey, S.R. (1989). </a:t>
            </a:r>
            <a:r>
              <a:rPr b="0" i="1" lang="fr" sz="1500" u="none" cap="none" strike="noStrike">
                <a:latin typeface="Corbel"/>
                <a:ea typeface="Corbel"/>
                <a:cs typeface="Corbel"/>
                <a:sym typeface="Corbel"/>
              </a:rPr>
              <a:t>The 7 Habits of Highly Effective People.</a:t>
            </a:r>
            <a:endParaRPr b="0" i="0" sz="1500" u="none" cap="none" strike="noStrike">
              <a:latin typeface="Corbel"/>
              <a:ea typeface="Corbel"/>
              <a:cs typeface="Corbel"/>
              <a:sym typeface="Corbel"/>
            </a:endParaRPr>
          </a:p>
          <a:p>
            <a:pPr indent="-222250" lvl="0" marL="215900" marR="0" rtl="0" algn="l">
              <a:lnSpc>
                <a:spcPct val="100000"/>
              </a:lnSpc>
              <a:spcBef>
                <a:spcPts val="0"/>
              </a:spcBef>
              <a:spcAft>
                <a:spcPts val="0"/>
              </a:spcAft>
              <a:buSzPts val="1500"/>
              <a:buFont typeface="Arial"/>
              <a:buChar char="•"/>
            </a:pPr>
            <a:r>
              <a:rPr b="0" i="0" lang="fr" sz="1500" u="none" cap="none" strike="noStrike">
                <a:latin typeface="Corbel"/>
                <a:ea typeface="Corbel"/>
                <a:cs typeface="Corbel"/>
                <a:sym typeface="Corbel"/>
              </a:rPr>
              <a:t>Allen, D. (2001). </a:t>
            </a:r>
            <a:r>
              <a:rPr b="0" i="1" lang="fr" sz="1500" u="none" cap="none" strike="noStrike">
                <a:latin typeface="Corbel"/>
                <a:ea typeface="Corbel"/>
                <a:cs typeface="Corbel"/>
                <a:sym typeface="Corbel"/>
              </a:rPr>
              <a:t>Getting Things Done.</a:t>
            </a:r>
            <a:endParaRPr b="0" i="0" sz="1500" u="none" cap="none" strike="noStrike">
              <a:latin typeface="Corbel"/>
              <a:ea typeface="Corbel"/>
              <a:cs typeface="Corbel"/>
              <a:sym typeface="Corbel"/>
            </a:endParaRPr>
          </a:p>
          <a:p>
            <a:pPr indent="-222250" lvl="0" marL="215900" marR="0" rtl="0" algn="l">
              <a:lnSpc>
                <a:spcPct val="100000"/>
              </a:lnSpc>
              <a:spcBef>
                <a:spcPts val="0"/>
              </a:spcBef>
              <a:spcAft>
                <a:spcPts val="0"/>
              </a:spcAft>
              <a:buSzPts val="1500"/>
              <a:buFont typeface="Arial"/>
              <a:buChar char="•"/>
            </a:pPr>
            <a:r>
              <a:rPr b="0" i="0" lang="fr" sz="1500" u="none" cap="none" strike="noStrike">
                <a:latin typeface="Corbel"/>
                <a:ea typeface="Corbel"/>
                <a:cs typeface="Corbel"/>
                <a:sym typeface="Corbel"/>
              </a:rPr>
              <a:t>Newport, C. (2016). </a:t>
            </a:r>
            <a:r>
              <a:rPr b="0" i="1" lang="fr" sz="1500" u="none" cap="none" strike="noStrike">
                <a:latin typeface="Corbel"/>
                <a:ea typeface="Corbel"/>
                <a:cs typeface="Corbel"/>
                <a:sym typeface="Corbel"/>
              </a:rPr>
              <a:t>Deep Work.</a:t>
            </a:r>
            <a:endParaRPr b="0" i="0" sz="1500" u="none" cap="none" strike="noStrike">
              <a:latin typeface="Corbel"/>
              <a:ea typeface="Corbel"/>
              <a:cs typeface="Corbel"/>
              <a:sym typeface="Corbel"/>
            </a:endParaRPr>
          </a:p>
          <a:p>
            <a:pPr indent="-222250" lvl="0" marL="215900" marR="0" rtl="0" algn="l">
              <a:lnSpc>
                <a:spcPct val="100000"/>
              </a:lnSpc>
              <a:spcBef>
                <a:spcPts val="0"/>
              </a:spcBef>
              <a:spcAft>
                <a:spcPts val="0"/>
              </a:spcAft>
              <a:buSzPts val="1500"/>
              <a:buFont typeface="Arial"/>
              <a:buChar char="•"/>
            </a:pPr>
            <a:r>
              <a:rPr b="0" i="0" lang="fr" sz="1500" u="none" cap="none" strike="noStrike">
                <a:latin typeface="Corbel"/>
                <a:ea typeface="Corbel"/>
                <a:cs typeface="Corbel"/>
                <a:sym typeface="Corbel"/>
              </a:rPr>
              <a:t>Todoist – Time Management Methods</a:t>
            </a:r>
            <a:endParaRPr b="0" i="0" sz="1500" u="none" cap="none" strike="noStrike">
              <a:latin typeface="Corbel"/>
              <a:ea typeface="Corbel"/>
              <a:cs typeface="Corbel"/>
              <a:sym typeface="Corbel"/>
            </a:endParaRPr>
          </a:p>
          <a:p>
            <a:pPr indent="-222250" lvl="0" marL="215900" marR="0" rtl="0" algn="l">
              <a:lnSpc>
                <a:spcPct val="100000"/>
              </a:lnSpc>
              <a:spcBef>
                <a:spcPts val="0"/>
              </a:spcBef>
              <a:spcAft>
                <a:spcPts val="0"/>
              </a:spcAft>
              <a:buSzPts val="1500"/>
              <a:buFont typeface="Arial"/>
              <a:buChar char="•"/>
            </a:pPr>
            <a:r>
              <a:rPr b="0" i="0" lang="fr" sz="1500" u="none" cap="none" strike="noStrike">
                <a:latin typeface="Corbel"/>
                <a:ea typeface="Corbel"/>
                <a:cs typeface="Corbel"/>
                <a:sym typeface="Corbel"/>
              </a:rPr>
              <a:t>MindTools – Time Management Toolkit</a:t>
            </a:r>
            <a:endParaRPr b="0" i="0" sz="1500" u="none" cap="none" strike="noStrike">
              <a:latin typeface="Corbel"/>
              <a:ea typeface="Corbel"/>
              <a:cs typeface="Corbel"/>
              <a:sym typeface="Corbe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40"/>
          <p:cNvSpPr txBox="1"/>
          <p:nvPr/>
        </p:nvSpPr>
        <p:spPr>
          <a:xfrm>
            <a:off x="1465660" y="2420471"/>
            <a:ext cx="6573300" cy="1034700"/>
          </a:xfrm>
          <a:prstGeom prst="rect">
            <a:avLst/>
          </a:prstGeom>
          <a:noFill/>
          <a:ln>
            <a:noFill/>
          </a:ln>
        </p:spPr>
        <p:txBody>
          <a:bodyPr anchorCtr="0" anchor="t" bIns="34275" lIns="68575" spcFirstLastPara="1" rIns="68575" wrap="square" tIns="34275">
            <a:normAutofit fontScale="550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b="0" i="0" sz="1700" u="none" cap="none" strike="noStrike">
              <a:solidFill>
                <a:schemeClr val="lt1"/>
              </a:solidFill>
              <a:latin typeface="Corbel"/>
              <a:ea typeface="Corbel"/>
              <a:cs typeface="Corbel"/>
              <a:sym typeface="Corbel"/>
            </a:endParaRPr>
          </a:p>
          <a:p>
            <a:pPr indent="0" lvl="0" marL="0" marR="0" rtl="0" algn="ctr">
              <a:lnSpc>
                <a:spcPct val="90000"/>
              </a:lnSpc>
              <a:spcBef>
                <a:spcPts val="900"/>
              </a:spcBef>
              <a:spcAft>
                <a:spcPts val="0"/>
              </a:spcAft>
              <a:buClr>
                <a:schemeClr val="accent1"/>
              </a:buClr>
              <a:buSzPct val="100000"/>
              <a:buFont typeface="Noto Sans Symbols"/>
              <a:buNone/>
            </a:pPr>
            <a:r>
              <a:rPr b="1" i="0" lang="fr" sz="3500" u="none" cap="none" strike="noStrike">
                <a:solidFill>
                  <a:schemeClr val="lt1"/>
                </a:solidFill>
                <a:latin typeface="Corbel"/>
                <a:ea typeface="Corbel"/>
                <a:cs typeface="Corbel"/>
                <a:sym typeface="Corbel"/>
              </a:rPr>
              <a:t>www.____________________</a:t>
            </a:r>
            <a:endParaRPr b="0" i="0" sz="3500" u="none" cap="none" strike="noStrike">
              <a:solidFill>
                <a:schemeClr val="lt1"/>
              </a:solidFill>
              <a:latin typeface="Corbel"/>
              <a:ea typeface="Corbel"/>
              <a:cs typeface="Corbel"/>
              <a:sym typeface="Corbel"/>
            </a:endParaRPr>
          </a:p>
          <a:p>
            <a:pPr indent="0" lvl="0" marL="0" marR="0" rtl="0" algn="ctr">
              <a:lnSpc>
                <a:spcPct val="90000"/>
              </a:lnSpc>
              <a:spcBef>
                <a:spcPts val="900"/>
              </a:spcBef>
              <a:spcAft>
                <a:spcPts val="0"/>
              </a:spcAft>
              <a:buClr>
                <a:schemeClr val="accent1"/>
              </a:buClr>
              <a:buSzPct val="100000"/>
              <a:buFont typeface="Noto Sans Symbols"/>
              <a:buNone/>
            </a:pPr>
            <a:r>
              <a:rPr b="1" i="0" lang="fr" sz="3500" u="none" cap="none" strike="noStrike">
                <a:solidFill>
                  <a:schemeClr val="lt1"/>
                </a:solidFill>
                <a:latin typeface="Corbel"/>
                <a:ea typeface="Corbel"/>
                <a:cs typeface="Corbel"/>
                <a:sym typeface="Corbel"/>
              </a:rPr>
              <a:t>www.facebook.com/___________________ </a:t>
            </a:r>
            <a:endParaRPr b="0" i="0" sz="1100" u="none" cap="none" strike="noStrike">
              <a:solidFill>
                <a:srgbClr val="000000"/>
              </a:solidFill>
              <a:latin typeface="Arial"/>
              <a:ea typeface="Arial"/>
              <a:cs typeface="Arial"/>
              <a:sym typeface="Arial"/>
            </a:endParaRPr>
          </a:p>
          <a:p>
            <a:pPr indent="0" lvl="0" marL="0" marR="0" rtl="0" algn="ctr">
              <a:lnSpc>
                <a:spcPct val="90000"/>
              </a:lnSpc>
              <a:spcBef>
                <a:spcPts val="900"/>
              </a:spcBef>
              <a:spcAft>
                <a:spcPts val="0"/>
              </a:spcAft>
              <a:buClr>
                <a:schemeClr val="accent1"/>
              </a:buClr>
              <a:buSzPct val="100000"/>
              <a:buFont typeface="Noto Sans Symbols"/>
              <a:buNone/>
            </a:pPr>
            <a:r>
              <a:t/>
            </a:r>
            <a:endParaRPr b="0" i="0" sz="1700" u="none" cap="none" strike="noStrike">
              <a:solidFill>
                <a:schemeClr val="lt1"/>
              </a:solidFill>
              <a:latin typeface="Corbel"/>
              <a:ea typeface="Corbel"/>
              <a:cs typeface="Corbel"/>
              <a:sym typeface="Corbel"/>
            </a:endParaRPr>
          </a:p>
        </p:txBody>
      </p:sp>
      <p:sp>
        <p:nvSpPr>
          <p:cNvPr id="221" name="Google Shape;221;p40"/>
          <p:cNvSpPr txBox="1"/>
          <p:nvPr/>
        </p:nvSpPr>
        <p:spPr>
          <a:xfrm>
            <a:off x="130969" y="3843338"/>
            <a:ext cx="5364900" cy="5772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b="0" i="0" sz="1100" u="none" cap="none" strike="noStrike">
              <a:solidFill>
                <a:srgbClr val="000000"/>
              </a:solidFill>
              <a:latin typeface="Arial"/>
              <a:ea typeface="Arial"/>
              <a:cs typeface="Arial"/>
              <a:sym typeface="Arial"/>
            </a:endParaRPr>
          </a:p>
        </p:txBody>
      </p:sp>
      <p:pic>
        <p:nvPicPr>
          <p:cNvPr descr="Logotipo&#10;&#10;El contenido generado por IA puede ser incorrecto." id="222" name="Google Shape;222;p40"/>
          <p:cNvPicPr preferRelativeResize="0"/>
          <p:nvPr/>
        </p:nvPicPr>
        <p:blipFill rotWithShape="1">
          <a:blip r:embed="rId3">
            <a:alphaModFix/>
          </a:blip>
          <a:srcRect b="0" l="0" r="0" t="0"/>
          <a:stretch/>
        </p:blipFill>
        <p:spPr>
          <a:xfrm>
            <a:off x="3314289" y="56329"/>
            <a:ext cx="2515421" cy="251542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31"/>
          <p:cNvSpPr txBox="1"/>
          <p:nvPr>
            <p:ph idx="4294967295" type="ctrTitle"/>
          </p:nvPr>
        </p:nvSpPr>
        <p:spPr>
          <a:xfrm>
            <a:off x="3771900" y="0"/>
            <a:ext cx="54024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000">
                <a:solidFill>
                  <a:schemeClr val="lt1"/>
                </a:solidFill>
                <a:latin typeface="Corbel"/>
                <a:ea typeface="Corbel"/>
                <a:cs typeface="Corbel"/>
                <a:sym typeface="Corbel"/>
              </a:rPr>
              <a:t>SK</a:t>
            </a:r>
            <a:r>
              <a:rPr lang="fr" sz="3000">
                <a:solidFill>
                  <a:schemeClr val="lt1"/>
                </a:solidFill>
                <a:latin typeface="Corbel"/>
                <a:ea typeface="Corbel"/>
                <a:cs typeface="Corbel"/>
                <a:sym typeface="Corbel"/>
              </a:rPr>
              <a:t>ILL - </a:t>
            </a:r>
            <a:r>
              <a:rPr lang="fr" sz="3300">
                <a:solidFill>
                  <a:schemeClr val="lt1"/>
                </a:solidFill>
                <a:latin typeface="Corbel"/>
                <a:ea typeface="Corbel"/>
                <a:cs typeface="Corbel"/>
                <a:sym typeface="Corbel"/>
              </a:rPr>
              <a:t>TIME </a:t>
            </a:r>
            <a:r>
              <a:rPr lang="fr" sz="3000">
                <a:solidFill>
                  <a:schemeClr val="lt1"/>
                </a:solidFill>
                <a:latin typeface="Corbel"/>
                <a:ea typeface="Corbel"/>
                <a:cs typeface="Corbel"/>
                <a:sym typeface="Corbel"/>
              </a:rPr>
              <a:t>MANAGEMENT</a:t>
            </a:r>
            <a:endParaRPr sz="3000">
              <a:solidFill>
                <a:schemeClr val="lt1"/>
              </a:solidFill>
              <a:latin typeface="Corbel"/>
              <a:ea typeface="Corbel"/>
              <a:cs typeface="Corbel"/>
              <a:sym typeface="Corbel"/>
            </a:endParaRPr>
          </a:p>
        </p:txBody>
      </p:sp>
      <p:sp>
        <p:nvSpPr>
          <p:cNvPr id="149" name="Google Shape;149;p31"/>
          <p:cNvSpPr txBox="1"/>
          <p:nvPr>
            <p:ph idx="1" type="body"/>
          </p:nvPr>
        </p:nvSpPr>
        <p:spPr>
          <a:xfrm>
            <a:off x="108172" y="4157700"/>
            <a:ext cx="8538900" cy="605700"/>
          </a:xfrm>
          <a:prstGeom prst="rect">
            <a:avLst/>
          </a:prstGeom>
        </p:spPr>
        <p:txBody>
          <a:bodyPr anchorCtr="0" anchor="b" bIns="34275" lIns="68575" spcFirstLastPara="1" rIns="68575" wrap="square" tIns="34275">
            <a:noAutofit/>
          </a:bodyPr>
          <a:lstStyle/>
          <a:p>
            <a:pPr indent="0" lvl="0" marL="0" rtl="0" algn="l">
              <a:lnSpc>
                <a:spcPct val="80000"/>
              </a:lnSpc>
              <a:spcBef>
                <a:spcPts val="0"/>
              </a:spcBef>
              <a:spcAft>
                <a:spcPts val="0"/>
              </a:spcAft>
              <a:buSzPts val="275"/>
              <a:buNone/>
            </a:pPr>
            <a:r>
              <a:rPr lang="fr" sz="1800">
                <a:solidFill>
                  <a:schemeClr val="dk1"/>
                </a:solidFill>
                <a:latin typeface="Corbel"/>
                <a:ea typeface="Corbel"/>
                <a:cs typeface="Corbel"/>
                <a:sym typeface="Corbel"/>
              </a:rPr>
              <a:t>Why talk about time management ?</a:t>
            </a:r>
            <a:endParaRPr sz="1800">
              <a:solidFill>
                <a:schemeClr val="dk1"/>
              </a:solidFill>
              <a:latin typeface="Corbel"/>
              <a:ea typeface="Corbel"/>
              <a:cs typeface="Corbel"/>
              <a:sym typeface="Corbel"/>
            </a:endParaRPr>
          </a:p>
          <a:p>
            <a:pPr indent="0" lvl="0" marL="0" rtl="0" algn="l">
              <a:lnSpc>
                <a:spcPct val="80000"/>
              </a:lnSpc>
              <a:spcBef>
                <a:spcPts val="0"/>
              </a:spcBef>
              <a:spcAft>
                <a:spcPts val="0"/>
              </a:spcAft>
              <a:buSzPts val="275"/>
              <a:buNone/>
            </a:pPr>
            <a:r>
              <a:t/>
            </a:r>
            <a:endParaRPr sz="1700"/>
          </a:p>
          <a:p>
            <a:pPr indent="0" lvl="0" marL="0" rtl="0" algn="l">
              <a:lnSpc>
                <a:spcPct val="95000"/>
              </a:lnSpc>
              <a:spcBef>
                <a:spcPts val="1200"/>
              </a:spcBef>
              <a:spcAft>
                <a:spcPts val="0"/>
              </a:spcAft>
              <a:buSzPts val="275"/>
              <a:buNone/>
            </a:pPr>
            <a:r>
              <a:rPr b="0" lang="fr" sz="1800">
                <a:solidFill>
                  <a:srgbClr val="000000"/>
                </a:solidFill>
                <a:latin typeface="Corbel"/>
                <a:ea typeface="Corbel"/>
                <a:cs typeface="Corbel"/>
                <a:sym typeface="Corbel"/>
              </a:rPr>
              <a:t>Time management is not about doing more, it’s about doing the right things at the right time.</a:t>
            </a:r>
            <a:endParaRPr b="0" sz="1800">
              <a:solidFill>
                <a:srgbClr val="000000"/>
              </a:solidFill>
              <a:latin typeface="Corbel"/>
              <a:ea typeface="Corbel"/>
              <a:cs typeface="Corbel"/>
              <a:sym typeface="Corbel"/>
            </a:endParaRPr>
          </a:p>
          <a:p>
            <a:pPr indent="0" lvl="0" marL="0" rtl="0" algn="l">
              <a:lnSpc>
                <a:spcPct val="95000"/>
              </a:lnSpc>
              <a:spcBef>
                <a:spcPts val="1200"/>
              </a:spcBef>
              <a:spcAft>
                <a:spcPts val="0"/>
              </a:spcAft>
              <a:buSzPts val="275"/>
              <a:buNone/>
            </a:pPr>
            <a:r>
              <a:rPr b="0" lang="fr" sz="1800">
                <a:solidFill>
                  <a:srgbClr val="000000"/>
                </a:solidFill>
                <a:latin typeface="Corbel"/>
                <a:ea typeface="Corbel"/>
                <a:cs typeface="Corbel"/>
                <a:sym typeface="Corbel"/>
              </a:rPr>
              <a:t>It helps you:</a:t>
            </a:r>
            <a:endParaRPr b="0" sz="1800">
              <a:solidFill>
                <a:srgbClr val="000000"/>
              </a:solidFill>
              <a:latin typeface="Corbel"/>
              <a:ea typeface="Corbel"/>
              <a:cs typeface="Corbel"/>
              <a:sym typeface="Corbel"/>
            </a:endParaRPr>
          </a:p>
          <a:p>
            <a:pPr indent="-342900" lvl="0" marL="457200" rtl="0" algn="l">
              <a:lnSpc>
                <a:spcPct val="95000"/>
              </a:lnSpc>
              <a:spcBef>
                <a:spcPts val="120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Make better decisions</a:t>
            </a:r>
            <a:br>
              <a:rPr b="0" lang="fr" sz="1800">
                <a:solidFill>
                  <a:srgbClr val="000000"/>
                </a:solidFill>
                <a:latin typeface="Corbel"/>
                <a:ea typeface="Corbel"/>
                <a:cs typeface="Corbel"/>
                <a:sym typeface="Corbel"/>
              </a:rPr>
            </a:br>
            <a:endParaRPr b="0" sz="1800">
              <a:solidFill>
                <a:srgbClr val="000000"/>
              </a:solidFill>
              <a:latin typeface="Corbel"/>
              <a:ea typeface="Corbel"/>
              <a:cs typeface="Corbel"/>
              <a:sym typeface="Corbel"/>
            </a:endParaRPr>
          </a:p>
          <a:p>
            <a:pPr indent="-342900" lvl="0" marL="457200" rtl="0" algn="l">
              <a:lnSpc>
                <a:spcPct val="95000"/>
              </a:lnSpc>
              <a:spcBef>
                <a:spcPts val="120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Create balance</a:t>
            </a:r>
            <a:br>
              <a:rPr b="0" lang="fr" sz="1800">
                <a:solidFill>
                  <a:srgbClr val="000000"/>
                </a:solidFill>
                <a:latin typeface="Corbel"/>
                <a:ea typeface="Corbel"/>
                <a:cs typeface="Corbel"/>
                <a:sym typeface="Corbel"/>
              </a:rPr>
            </a:br>
            <a:endParaRPr b="0" sz="1800">
              <a:solidFill>
                <a:srgbClr val="000000"/>
              </a:solidFill>
              <a:latin typeface="Corbel"/>
              <a:ea typeface="Corbel"/>
              <a:cs typeface="Corbel"/>
              <a:sym typeface="Corbel"/>
            </a:endParaRPr>
          </a:p>
          <a:p>
            <a:pPr indent="-342900" lvl="0" marL="457200" rtl="0" algn="l">
              <a:lnSpc>
                <a:spcPct val="95000"/>
              </a:lnSpc>
              <a:spcBef>
                <a:spcPts val="1200"/>
              </a:spcBef>
              <a:spcAft>
                <a:spcPts val="1200"/>
              </a:spcAft>
              <a:buClr>
                <a:srgbClr val="000000"/>
              </a:buClr>
              <a:buSzPts val="1800"/>
              <a:buFont typeface="Corbel"/>
              <a:buChar char="●"/>
            </a:pPr>
            <a:r>
              <a:rPr b="0" lang="fr" sz="1800">
                <a:solidFill>
                  <a:srgbClr val="000000"/>
                </a:solidFill>
                <a:latin typeface="Corbel"/>
                <a:ea typeface="Corbel"/>
                <a:cs typeface="Corbel"/>
                <a:sym typeface="Corbel"/>
              </a:rPr>
              <a:t>Live more intentionally</a:t>
            </a:r>
            <a:endParaRPr b="0" sz="1800">
              <a:latin typeface="Corbel"/>
              <a:ea typeface="Corbel"/>
              <a:cs typeface="Corbel"/>
              <a:sym typeface="Corbel"/>
            </a:endParaRPr>
          </a:p>
        </p:txBody>
      </p:sp>
      <p:pic>
        <p:nvPicPr>
          <p:cNvPr descr="Logotipo&#10;&#10;El contenido generado por IA puede ser incorrecto." id="150" name="Google Shape;150;p31"/>
          <p:cNvPicPr preferRelativeResize="0"/>
          <p:nvPr/>
        </p:nvPicPr>
        <p:blipFill rotWithShape="1">
          <a:blip r:embed="rId3">
            <a:alphaModFix/>
          </a:blip>
          <a:srcRect b="0" l="0" r="0" t="0"/>
          <a:stretch/>
        </p:blipFill>
        <p:spPr>
          <a:xfrm>
            <a:off x="0" y="-44476"/>
            <a:ext cx="983250" cy="983250"/>
          </a:xfrm>
          <a:prstGeom prst="rect">
            <a:avLst/>
          </a:prstGeom>
          <a:noFill/>
          <a:ln>
            <a:noFill/>
          </a:ln>
        </p:spPr>
      </p:pic>
      <p:pic>
        <p:nvPicPr>
          <p:cNvPr id="151" name="Google Shape;151;p31"/>
          <p:cNvPicPr preferRelativeResize="0"/>
          <p:nvPr/>
        </p:nvPicPr>
        <p:blipFill rotWithShape="1">
          <a:blip r:embed="rId4">
            <a:alphaModFix/>
          </a:blip>
          <a:srcRect b="28202" l="0" r="0" t="28202"/>
          <a:stretch/>
        </p:blipFill>
        <p:spPr>
          <a:xfrm>
            <a:off x="5060000" y="3026075"/>
            <a:ext cx="3127276" cy="13632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32"/>
          <p:cNvSpPr txBox="1"/>
          <p:nvPr>
            <p:ph idx="4294967295" type="ctrTitle"/>
          </p:nvPr>
        </p:nvSpPr>
        <p:spPr>
          <a:xfrm>
            <a:off x="3595750" y="0"/>
            <a:ext cx="55785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sp>
        <p:nvSpPr>
          <p:cNvPr id="157" name="Google Shape;157;p32"/>
          <p:cNvSpPr txBox="1"/>
          <p:nvPr>
            <p:ph idx="1" type="body"/>
          </p:nvPr>
        </p:nvSpPr>
        <p:spPr>
          <a:xfrm>
            <a:off x="189472" y="4409250"/>
            <a:ext cx="8538900" cy="6057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fr" sz="1800">
                <a:solidFill>
                  <a:schemeClr val="dk1"/>
                </a:solidFill>
                <a:latin typeface="Corbel"/>
                <a:ea typeface="Corbel"/>
                <a:cs typeface="Corbel"/>
                <a:sym typeface="Corbel"/>
              </a:rPr>
              <a:t>What is Time Management?</a:t>
            </a:r>
            <a:endParaRPr sz="1800">
              <a:solidFill>
                <a:schemeClr val="dk1"/>
              </a:solidFill>
              <a:latin typeface="Corbel"/>
              <a:ea typeface="Corbel"/>
              <a:cs typeface="Corbel"/>
              <a:sym typeface="Corbel"/>
            </a:endParaRPr>
          </a:p>
          <a:p>
            <a:pPr indent="0" lvl="0" marL="0" rtl="0" algn="l">
              <a:lnSpc>
                <a:spcPct val="115000"/>
              </a:lnSpc>
              <a:spcBef>
                <a:spcPts val="1200"/>
              </a:spcBef>
              <a:spcAft>
                <a:spcPts val="0"/>
              </a:spcAft>
              <a:buNone/>
            </a:pPr>
            <a:r>
              <a:rPr b="0" lang="fr" sz="1800">
                <a:solidFill>
                  <a:srgbClr val="000000"/>
                </a:solidFill>
                <a:latin typeface="Corbel"/>
                <a:ea typeface="Corbel"/>
                <a:cs typeface="Corbel"/>
                <a:sym typeface="Corbel"/>
              </a:rPr>
              <a:t>Awareness + Prioritization + Action</a:t>
            </a:r>
            <a:endParaRPr b="0" sz="1800">
              <a:solidFill>
                <a:srgbClr val="000000"/>
              </a:solidFill>
              <a:latin typeface="Corbel"/>
              <a:ea typeface="Corbel"/>
              <a:cs typeface="Corbel"/>
              <a:sym typeface="Corbel"/>
            </a:endParaRPr>
          </a:p>
          <a:p>
            <a:pPr indent="0" lvl="0" marL="0" rtl="0" algn="l">
              <a:lnSpc>
                <a:spcPct val="115000"/>
              </a:lnSpc>
              <a:spcBef>
                <a:spcPts val="1200"/>
              </a:spcBef>
              <a:spcAft>
                <a:spcPts val="0"/>
              </a:spcAft>
              <a:buNone/>
            </a:pPr>
            <a:r>
              <a:rPr b="0" lang="fr" sz="1800">
                <a:solidFill>
                  <a:srgbClr val="000000"/>
                </a:solidFill>
                <a:latin typeface="Corbel"/>
                <a:ea typeface="Corbel"/>
                <a:cs typeface="Corbel"/>
                <a:sym typeface="Corbel"/>
              </a:rPr>
              <a:t>It means:</a:t>
            </a:r>
            <a:endParaRPr b="0" sz="1800">
              <a:solidFill>
                <a:srgbClr val="000000"/>
              </a:solidFill>
              <a:latin typeface="Corbel"/>
              <a:ea typeface="Corbel"/>
              <a:cs typeface="Corbel"/>
              <a:sym typeface="Corbel"/>
            </a:endParaRPr>
          </a:p>
          <a:p>
            <a:pPr indent="-342900" lvl="0" marL="457200" rtl="0" algn="l">
              <a:lnSpc>
                <a:spcPct val="115000"/>
              </a:lnSpc>
              <a:spcBef>
                <a:spcPts val="120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Understanding where your time goes</a:t>
            </a:r>
            <a:br>
              <a:rPr b="0" lang="fr" sz="1800">
                <a:solidFill>
                  <a:srgbClr val="000000"/>
                </a:solidFill>
                <a:latin typeface="Corbel"/>
                <a:ea typeface="Corbel"/>
                <a:cs typeface="Corbel"/>
                <a:sym typeface="Corbel"/>
              </a:rPr>
            </a:br>
            <a:endParaRPr b="0" sz="1800">
              <a:solidFill>
                <a:srgbClr val="000000"/>
              </a:solidFill>
              <a:latin typeface="Corbel"/>
              <a:ea typeface="Corbel"/>
              <a:cs typeface="Corbel"/>
              <a:sym typeface="Corbel"/>
            </a:endParaRPr>
          </a:p>
          <a:p>
            <a:pPr indent="-342900" lvl="0" marL="457200" rtl="0" algn="l">
              <a:lnSpc>
                <a:spcPct val="115000"/>
              </a:lnSpc>
              <a:spcBef>
                <a:spcPts val="120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Making conscious choices</a:t>
            </a:r>
            <a:br>
              <a:rPr b="0" lang="fr" sz="1800">
                <a:solidFill>
                  <a:srgbClr val="000000"/>
                </a:solidFill>
                <a:latin typeface="Corbel"/>
                <a:ea typeface="Corbel"/>
                <a:cs typeface="Corbel"/>
                <a:sym typeface="Corbel"/>
              </a:rPr>
            </a:br>
            <a:endParaRPr b="0" sz="1800">
              <a:solidFill>
                <a:srgbClr val="000000"/>
              </a:solidFill>
              <a:latin typeface="Corbel"/>
              <a:ea typeface="Corbel"/>
              <a:cs typeface="Corbel"/>
              <a:sym typeface="Corbel"/>
            </a:endParaRPr>
          </a:p>
          <a:p>
            <a:pPr indent="-336550" lvl="0" marL="457200" rtl="0" algn="l">
              <a:lnSpc>
                <a:spcPct val="115000"/>
              </a:lnSpc>
              <a:spcBef>
                <a:spcPts val="1200"/>
              </a:spcBef>
              <a:spcAft>
                <a:spcPts val="0"/>
              </a:spcAft>
              <a:buClr>
                <a:srgbClr val="000000"/>
              </a:buClr>
              <a:buSzPts val="1700"/>
              <a:buFont typeface="Arial"/>
              <a:buChar char="●"/>
            </a:pPr>
            <a:r>
              <a:rPr b="0" lang="fr" sz="1800">
                <a:solidFill>
                  <a:srgbClr val="000000"/>
                </a:solidFill>
                <a:latin typeface="Corbel"/>
                <a:ea typeface="Corbel"/>
                <a:cs typeface="Corbel"/>
                <a:sym typeface="Corbel"/>
              </a:rPr>
              <a:t>Aligning your time with your values and goals</a:t>
            </a:r>
            <a:br>
              <a:rPr lang="fr" sz="1700">
                <a:solidFill>
                  <a:srgbClr val="000000"/>
                </a:solidFill>
                <a:latin typeface="Arial"/>
                <a:ea typeface="Arial"/>
                <a:cs typeface="Arial"/>
                <a:sym typeface="Arial"/>
              </a:rPr>
            </a:br>
            <a:endParaRPr sz="1700">
              <a:solidFill>
                <a:schemeClr val="dk2"/>
              </a:solidFill>
              <a:latin typeface="Raleway"/>
              <a:ea typeface="Raleway"/>
              <a:cs typeface="Raleway"/>
              <a:sym typeface="Raleway"/>
            </a:endParaRPr>
          </a:p>
          <a:p>
            <a:pPr indent="0" lvl="0" marL="0" rtl="0" algn="l">
              <a:lnSpc>
                <a:spcPct val="80000"/>
              </a:lnSpc>
              <a:spcBef>
                <a:spcPts val="1200"/>
              </a:spcBef>
              <a:spcAft>
                <a:spcPts val="0"/>
              </a:spcAft>
              <a:buSzPts val="275"/>
              <a:buNone/>
            </a:pPr>
            <a:r>
              <a:t/>
            </a:r>
            <a:endParaRPr sz="1700"/>
          </a:p>
        </p:txBody>
      </p:sp>
      <p:pic>
        <p:nvPicPr>
          <p:cNvPr descr="Logotipo&#10;&#10;El contenido generado por IA puede ser incorrecto." id="158" name="Google Shape;158;p32"/>
          <p:cNvPicPr preferRelativeResize="0"/>
          <p:nvPr/>
        </p:nvPicPr>
        <p:blipFill rotWithShape="1">
          <a:blip r:embed="rId3">
            <a:alphaModFix/>
          </a:blip>
          <a:srcRect b="0" l="0" r="0" t="0"/>
          <a:stretch/>
        </p:blipFill>
        <p:spPr>
          <a:xfrm>
            <a:off x="0" y="-44476"/>
            <a:ext cx="983250" cy="983250"/>
          </a:xfrm>
          <a:prstGeom prst="rect">
            <a:avLst/>
          </a:prstGeom>
          <a:noFill/>
          <a:ln>
            <a:noFill/>
          </a:ln>
        </p:spPr>
      </p:pic>
      <p:pic>
        <p:nvPicPr>
          <p:cNvPr descr="Imagen generada" id="159" name="Google Shape;159;p32"/>
          <p:cNvPicPr preferRelativeResize="0"/>
          <p:nvPr/>
        </p:nvPicPr>
        <p:blipFill rotWithShape="1">
          <a:blip r:embed="rId4">
            <a:alphaModFix/>
          </a:blip>
          <a:srcRect b="0" l="0" r="0" t="0"/>
          <a:stretch/>
        </p:blipFill>
        <p:spPr>
          <a:xfrm>
            <a:off x="5866630" y="1467626"/>
            <a:ext cx="2494876" cy="249487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3"/>
          <p:cNvSpPr txBox="1"/>
          <p:nvPr>
            <p:ph idx="4294967295" type="ctrTitle"/>
          </p:nvPr>
        </p:nvSpPr>
        <p:spPr>
          <a:xfrm>
            <a:off x="257733" y="788900"/>
            <a:ext cx="8520600" cy="2052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b="1" sz="2200">
              <a:solidFill>
                <a:schemeClr val="dk2"/>
              </a:solidFill>
              <a:latin typeface="Raleway"/>
              <a:ea typeface="Raleway"/>
              <a:cs typeface="Raleway"/>
              <a:sym typeface="Raleway"/>
            </a:endParaRPr>
          </a:p>
          <a:p>
            <a:pPr indent="0" lvl="0" marL="0" rtl="0" algn="l">
              <a:spcBef>
                <a:spcPts val="0"/>
              </a:spcBef>
              <a:spcAft>
                <a:spcPts val="0"/>
              </a:spcAft>
              <a:buNone/>
            </a:pPr>
            <a:r>
              <a:rPr b="1" lang="fr" sz="1800">
                <a:latin typeface="Corbel"/>
                <a:ea typeface="Corbel"/>
                <a:cs typeface="Corbel"/>
                <a:sym typeface="Corbel"/>
              </a:rPr>
              <a:t>Common Challenges</a:t>
            </a:r>
            <a:endParaRPr b="1" sz="1800">
              <a:latin typeface="Corbel"/>
              <a:ea typeface="Corbel"/>
              <a:cs typeface="Corbel"/>
              <a:sym typeface="Corbel"/>
            </a:endParaRPr>
          </a:p>
        </p:txBody>
      </p:sp>
      <p:sp>
        <p:nvSpPr>
          <p:cNvPr id="165" name="Google Shape;165;p33"/>
          <p:cNvSpPr txBox="1"/>
          <p:nvPr>
            <p:ph idx="1" type="body"/>
          </p:nvPr>
        </p:nvSpPr>
        <p:spPr>
          <a:xfrm>
            <a:off x="248575" y="2268900"/>
            <a:ext cx="8538900" cy="23415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t/>
            </a:r>
            <a:endParaRPr sz="1600">
              <a:solidFill>
                <a:srgbClr val="000000"/>
              </a:solidFill>
            </a:endParaRPr>
          </a:p>
          <a:p>
            <a:pPr indent="-342900" lvl="0" marL="457200" rtl="0" algn="l">
              <a:spcBef>
                <a:spcPts val="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Procrastination</a:t>
            </a:r>
            <a:endParaRPr b="0" sz="1800">
              <a:solidFill>
                <a:srgbClr val="000000"/>
              </a:solidFill>
              <a:latin typeface="Corbel"/>
              <a:ea typeface="Corbel"/>
              <a:cs typeface="Corbel"/>
              <a:sym typeface="Corbel"/>
            </a:endParaRPr>
          </a:p>
          <a:p>
            <a:pPr indent="0" lvl="0" marL="0" rtl="0" algn="l">
              <a:spcBef>
                <a:spcPts val="0"/>
              </a:spcBef>
              <a:spcAft>
                <a:spcPts val="0"/>
              </a:spcAft>
              <a:buNone/>
            </a:pPr>
            <a:r>
              <a:t/>
            </a:r>
            <a:endParaRPr b="0" sz="1800">
              <a:solidFill>
                <a:srgbClr val="000000"/>
              </a:solidFill>
              <a:latin typeface="Corbel"/>
              <a:ea typeface="Corbel"/>
              <a:cs typeface="Corbel"/>
              <a:sym typeface="Corbel"/>
            </a:endParaRPr>
          </a:p>
          <a:p>
            <a:pPr indent="-342900" lvl="0" marL="457200" rtl="0" algn="l">
              <a:spcBef>
                <a:spcPts val="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Distractions (social media, phone…)</a:t>
            </a:r>
            <a:endParaRPr b="0" sz="1800">
              <a:solidFill>
                <a:srgbClr val="000000"/>
              </a:solidFill>
              <a:latin typeface="Corbel"/>
              <a:ea typeface="Corbel"/>
              <a:cs typeface="Corbel"/>
              <a:sym typeface="Corbel"/>
            </a:endParaRPr>
          </a:p>
          <a:p>
            <a:pPr indent="0" lvl="0" marL="0" rtl="0" algn="l">
              <a:spcBef>
                <a:spcPts val="0"/>
              </a:spcBef>
              <a:spcAft>
                <a:spcPts val="0"/>
              </a:spcAft>
              <a:buNone/>
            </a:pPr>
            <a:r>
              <a:t/>
            </a:r>
            <a:endParaRPr b="0" sz="1800">
              <a:solidFill>
                <a:srgbClr val="000000"/>
              </a:solidFill>
              <a:latin typeface="Corbel"/>
              <a:ea typeface="Corbel"/>
              <a:cs typeface="Corbel"/>
              <a:sym typeface="Corbel"/>
            </a:endParaRPr>
          </a:p>
          <a:p>
            <a:pPr indent="-342900" lvl="0" marL="457200" rtl="0" algn="l">
              <a:spcBef>
                <a:spcPts val="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Lack of priorities</a:t>
            </a:r>
            <a:endParaRPr b="0" sz="1800">
              <a:solidFill>
                <a:srgbClr val="000000"/>
              </a:solidFill>
              <a:latin typeface="Corbel"/>
              <a:ea typeface="Corbel"/>
              <a:cs typeface="Corbel"/>
              <a:sym typeface="Corbel"/>
            </a:endParaRPr>
          </a:p>
          <a:p>
            <a:pPr indent="0" lvl="0" marL="0" rtl="0" algn="l">
              <a:spcBef>
                <a:spcPts val="0"/>
              </a:spcBef>
              <a:spcAft>
                <a:spcPts val="0"/>
              </a:spcAft>
              <a:buNone/>
            </a:pPr>
            <a:r>
              <a:t/>
            </a:r>
            <a:endParaRPr b="0" sz="1800">
              <a:solidFill>
                <a:srgbClr val="000000"/>
              </a:solidFill>
              <a:latin typeface="Corbel"/>
              <a:ea typeface="Corbel"/>
              <a:cs typeface="Corbel"/>
              <a:sym typeface="Corbel"/>
            </a:endParaRPr>
          </a:p>
          <a:p>
            <a:pPr indent="-342900" lvl="0" marL="457200" rtl="0" algn="l">
              <a:spcBef>
                <a:spcPts val="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Multitasking</a:t>
            </a:r>
            <a:endParaRPr b="0" sz="1800">
              <a:solidFill>
                <a:srgbClr val="000000"/>
              </a:solidFill>
              <a:latin typeface="Corbel"/>
              <a:ea typeface="Corbel"/>
              <a:cs typeface="Corbel"/>
              <a:sym typeface="Corbel"/>
            </a:endParaRPr>
          </a:p>
          <a:p>
            <a:pPr indent="0" lvl="0" marL="0" rtl="0" algn="l">
              <a:spcBef>
                <a:spcPts val="0"/>
              </a:spcBef>
              <a:spcAft>
                <a:spcPts val="0"/>
              </a:spcAft>
              <a:buNone/>
            </a:pPr>
            <a:r>
              <a:t/>
            </a:r>
            <a:endParaRPr b="0" sz="1800">
              <a:solidFill>
                <a:srgbClr val="000000"/>
              </a:solidFill>
              <a:latin typeface="Corbel"/>
              <a:ea typeface="Corbel"/>
              <a:cs typeface="Corbel"/>
              <a:sym typeface="Corbel"/>
            </a:endParaRPr>
          </a:p>
          <a:p>
            <a:pPr indent="-342900" lvl="0" marL="457200" rtl="0" algn="l">
              <a:spcBef>
                <a:spcPts val="0"/>
              </a:spcBef>
              <a:spcAft>
                <a:spcPts val="0"/>
              </a:spcAft>
              <a:buClr>
                <a:srgbClr val="000000"/>
              </a:buClr>
              <a:buSzPts val="1800"/>
              <a:buFont typeface="Corbel"/>
              <a:buChar char="●"/>
            </a:pPr>
            <a:r>
              <a:rPr b="0" lang="fr" sz="1800">
                <a:solidFill>
                  <a:srgbClr val="000000"/>
                </a:solidFill>
                <a:latin typeface="Corbel"/>
                <a:ea typeface="Corbel"/>
                <a:cs typeface="Corbel"/>
                <a:sym typeface="Corbel"/>
              </a:rPr>
              <a:t>Perfectionism</a:t>
            </a:r>
            <a:endParaRPr b="0" sz="1800">
              <a:solidFill>
                <a:srgbClr val="000000"/>
              </a:solidFill>
              <a:latin typeface="Corbel"/>
              <a:ea typeface="Corbel"/>
              <a:cs typeface="Corbel"/>
              <a:sym typeface="Corbel"/>
            </a:endParaRPr>
          </a:p>
          <a:p>
            <a:pPr indent="0" lvl="0" marL="0" rtl="0" algn="l">
              <a:spcBef>
                <a:spcPts val="0"/>
              </a:spcBef>
              <a:spcAft>
                <a:spcPts val="0"/>
              </a:spcAft>
              <a:buNone/>
            </a:pPr>
            <a:r>
              <a:t/>
            </a:r>
            <a:endParaRPr sz="1600">
              <a:solidFill>
                <a:srgbClr val="000000"/>
              </a:solidFill>
            </a:endParaRPr>
          </a:p>
        </p:txBody>
      </p:sp>
      <p:sp>
        <p:nvSpPr>
          <p:cNvPr id="166" name="Google Shape;166;p33"/>
          <p:cNvSpPr txBox="1"/>
          <p:nvPr>
            <p:ph idx="4294967295" type="ctrTitle"/>
          </p:nvPr>
        </p:nvSpPr>
        <p:spPr>
          <a:xfrm>
            <a:off x="3748425" y="0"/>
            <a:ext cx="54258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pic>
        <p:nvPicPr>
          <p:cNvPr descr="Logotipo&#10;&#10;El contenido generado por IA puede ser incorrecto." id="167" name="Google Shape;167;p33"/>
          <p:cNvPicPr preferRelativeResize="0"/>
          <p:nvPr/>
        </p:nvPicPr>
        <p:blipFill rotWithShape="1">
          <a:blip r:embed="rId3">
            <a:alphaModFix/>
          </a:blip>
          <a:srcRect b="0" l="0" r="0" t="0"/>
          <a:stretch/>
        </p:blipFill>
        <p:spPr>
          <a:xfrm>
            <a:off x="0" y="-44476"/>
            <a:ext cx="983250" cy="983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4"/>
          <p:cNvSpPr txBox="1"/>
          <p:nvPr>
            <p:ph idx="4294967295" type="ctrTitle"/>
          </p:nvPr>
        </p:nvSpPr>
        <p:spPr>
          <a:xfrm>
            <a:off x="3760150" y="0"/>
            <a:ext cx="54141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sp>
        <p:nvSpPr>
          <p:cNvPr id="173" name="Google Shape;173;p34"/>
          <p:cNvSpPr txBox="1"/>
          <p:nvPr>
            <p:ph idx="1" type="body"/>
          </p:nvPr>
        </p:nvSpPr>
        <p:spPr>
          <a:xfrm>
            <a:off x="152500" y="1031675"/>
            <a:ext cx="8538900" cy="811800"/>
          </a:xfrm>
          <a:prstGeom prst="rect">
            <a:avLst/>
          </a:prstGeom>
        </p:spPr>
        <p:txBody>
          <a:bodyPr anchorCtr="0" anchor="b" bIns="34275" lIns="68575" spcFirstLastPara="1" rIns="68575" wrap="square" tIns="34275">
            <a:noAutofit/>
          </a:bodyPr>
          <a:lstStyle/>
          <a:p>
            <a:pPr indent="0" lvl="0" marL="0" rtl="0" algn="ctr">
              <a:lnSpc>
                <a:spcPct val="80000"/>
              </a:lnSpc>
              <a:spcBef>
                <a:spcPts val="0"/>
              </a:spcBef>
              <a:spcAft>
                <a:spcPts val="0"/>
              </a:spcAft>
              <a:buSzPts val="275"/>
              <a:buNone/>
            </a:pPr>
            <a:r>
              <a:rPr lang="fr" sz="1800">
                <a:solidFill>
                  <a:schemeClr val="dk1"/>
                </a:solidFill>
                <a:latin typeface="Corbel"/>
                <a:ea typeface="Corbel"/>
                <a:cs typeface="Corbel"/>
                <a:sym typeface="Corbel"/>
              </a:rPr>
              <a:t>Method 1: The Eisenhower Matrix  </a:t>
            </a:r>
            <a:endParaRPr sz="1800">
              <a:solidFill>
                <a:schemeClr val="dk1"/>
              </a:solidFill>
              <a:latin typeface="Corbel"/>
              <a:ea typeface="Corbel"/>
              <a:cs typeface="Corbel"/>
              <a:sym typeface="Corbel"/>
            </a:endParaRPr>
          </a:p>
          <a:p>
            <a:pPr indent="0" lvl="0" marL="0" rtl="0" algn="ctr">
              <a:lnSpc>
                <a:spcPct val="80000"/>
              </a:lnSpc>
              <a:spcBef>
                <a:spcPts val="0"/>
              </a:spcBef>
              <a:spcAft>
                <a:spcPts val="0"/>
              </a:spcAft>
              <a:buSzPts val="275"/>
              <a:buNone/>
            </a:pPr>
            <a:r>
              <a:t/>
            </a:r>
            <a:endParaRPr b="0" sz="1800">
              <a:solidFill>
                <a:schemeClr val="dk1"/>
              </a:solidFill>
              <a:latin typeface="Corbel"/>
              <a:ea typeface="Corbel"/>
              <a:cs typeface="Corbel"/>
              <a:sym typeface="Corbel"/>
            </a:endParaRPr>
          </a:p>
          <a:p>
            <a:pPr indent="0" lvl="0" marL="0" rtl="0" algn="ctr">
              <a:lnSpc>
                <a:spcPct val="80000"/>
              </a:lnSpc>
              <a:spcBef>
                <a:spcPts val="0"/>
              </a:spcBef>
              <a:spcAft>
                <a:spcPts val="0"/>
              </a:spcAft>
              <a:buSzPts val="275"/>
              <a:buNone/>
            </a:pPr>
            <a:r>
              <a:rPr b="0" lang="fr" sz="1800">
                <a:solidFill>
                  <a:schemeClr val="dk1"/>
                </a:solidFill>
                <a:latin typeface="Corbel"/>
                <a:ea typeface="Corbel"/>
                <a:cs typeface="Corbel"/>
                <a:sym typeface="Corbel"/>
              </a:rPr>
              <a:t>Helps you focus on what truly matters, not just what feels urgent.</a:t>
            </a:r>
            <a:endParaRPr b="0" sz="1800">
              <a:solidFill>
                <a:schemeClr val="dk1"/>
              </a:solidFill>
              <a:latin typeface="Corbel"/>
              <a:ea typeface="Corbel"/>
              <a:cs typeface="Corbel"/>
              <a:sym typeface="Corbel"/>
            </a:endParaRPr>
          </a:p>
        </p:txBody>
      </p:sp>
      <p:pic>
        <p:nvPicPr>
          <p:cNvPr descr="Logotipo&#10;&#10;El contenido generado por IA puede ser incorrecto." id="174" name="Google Shape;174;p34"/>
          <p:cNvPicPr preferRelativeResize="0"/>
          <p:nvPr/>
        </p:nvPicPr>
        <p:blipFill rotWithShape="1">
          <a:blip r:embed="rId3">
            <a:alphaModFix/>
          </a:blip>
          <a:srcRect b="0" l="0" r="0" t="0"/>
          <a:stretch/>
        </p:blipFill>
        <p:spPr>
          <a:xfrm>
            <a:off x="0" y="-44476"/>
            <a:ext cx="983250" cy="983250"/>
          </a:xfrm>
          <a:prstGeom prst="rect">
            <a:avLst/>
          </a:prstGeom>
          <a:noFill/>
          <a:ln>
            <a:noFill/>
          </a:ln>
        </p:spPr>
      </p:pic>
      <p:pic>
        <p:nvPicPr>
          <p:cNvPr id="175" name="Google Shape;175;p34"/>
          <p:cNvPicPr preferRelativeResize="0"/>
          <p:nvPr/>
        </p:nvPicPr>
        <p:blipFill>
          <a:blip r:embed="rId4">
            <a:alphaModFix/>
          </a:blip>
          <a:stretch>
            <a:fillRect/>
          </a:stretch>
        </p:blipFill>
        <p:spPr>
          <a:xfrm>
            <a:off x="2441350" y="1843475"/>
            <a:ext cx="4104950" cy="34174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5"/>
          <p:cNvSpPr txBox="1"/>
          <p:nvPr>
            <p:ph idx="4294967295" type="ctrTitle"/>
          </p:nvPr>
        </p:nvSpPr>
        <p:spPr>
          <a:xfrm>
            <a:off x="3689700" y="0"/>
            <a:ext cx="54846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sp>
        <p:nvSpPr>
          <p:cNvPr id="181" name="Google Shape;181;p35"/>
          <p:cNvSpPr txBox="1"/>
          <p:nvPr>
            <p:ph idx="1" type="body"/>
          </p:nvPr>
        </p:nvSpPr>
        <p:spPr>
          <a:xfrm>
            <a:off x="196847" y="3411275"/>
            <a:ext cx="8538900" cy="605700"/>
          </a:xfrm>
          <a:prstGeom prst="rect">
            <a:avLst/>
          </a:prstGeom>
        </p:spPr>
        <p:txBody>
          <a:bodyPr anchorCtr="0" anchor="b" bIns="34275" lIns="68575" spcFirstLastPara="1" rIns="68575" wrap="square" tIns="34275">
            <a:noAutofit/>
          </a:bodyPr>
          <a:lstStyle/>
          <a:p>
            <a:pPr indent="0" lvl="0" marL="0" rtl="0" algn="ctr">
              <a:lnSpc>
                <a:spcPct val="115000"/>
              </a:lnSpc>
              <a:spcBef>
                <a:spcPts val="1400"/>
              </a:spcBef>
              <a:spcAft>
                <a:spcPts val="0"/>
              </a:spcAft>
              <a:buNone/>
            </a:pPr>
            <a:r>
              <a:rPr lang="fr" sz="1800">
                <a:solidFill>
                  <a:schemeClr val="dk1"/>
                </a:solidFill>
                <a:latin typeface="Corbel"/>
                <a:ea typeface="Corbel"/>
                <a:cs typeface="Corbel"/>
                <a:sym typeface="Corbel"/>
              </a:rPr>
              <a:t>Method 2: The Post-it Method (Kanban)</a:t>
            </a:r>
            <a:endParaRPr sz="1800">
              <a:solidFill>
                <a:schemeClr val="dk1"/>
              </a:solidFill>
              <a:latin typeface="Corbel"/>
              <a:ea typeface="Corbel"/>
              <a:cs typeface="Corbel"/>
              <a:sym typeface="Corbel"/>
            </a:endParaRPr>
          </a:p>
          <a:p>
            <a:pPr indent="0" lvl="0" marL="0" rtl="0" algn="ctr">
              <a:lnSpc>
                <a:spcPct val="115000"/>
              </a:lnSpc>
              <a:spcBef>
                <a:spcPts val="1200"/>
              </a:spcBef>
              <a:spcAft>
                <a:spcPts val="0"/>
              </a:spcAft>
              <a:buNone/>
            </a:pPr>
            <a:r>
              <a:rPr b="0" lang="fr" sz="1800">
                <a:solidFill>
                  <a:schemeClr val="dk1"/>
                </a:solidFill>
                <a:latin typeface="Corbel"/>
                <a:ea typeface="Corbel"/>
                <a:cs typeface="Corbel"/>
                <a:sym typeface="Corbel"/>
              </a:rPr>
              <a:t>A visual system used in many companies to organize tasks:</a:t>
            </a:r>
            <a:endParaRPr b="0"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To Do</a:t>
            </a:r>
            <a:endParaRPr b="0"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In Progress</a:t>
            </a:r>
            <a:endParaRPr b="0"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Done</a:t>
            </a:r>
            <a:endParaRPr b="0" sz="1800">
              <a:solidFill>
                <a:schemeClr val="dk1"/>
              </a:solidFill>
              <a:latin typeface="Corbel"/>
              <a:ea typeface="Corbel"/>
              <a:cs typeface="Corbel"/>
              <a:sym typeface="Corbel"/>
            </a:endParaRPr>
          </a:p>
          <a:p>
            <a:pPr indent="0" lvl="0" marL="0" rtl="0" algn="l">
              <a:lnSpc>
                <a:spcPct val="80000"/>
              </a:lnSpc>
              <a:spcBef>
                <a:spcPts val="1200"/>
              </a:spcBef>
              <a:spcAft>
                <a:spcPts val="0"/>
              </a:spcAft>
              <a:buSzPts val="275"/>
              <a:buNone/>
            </a:pPr>
            <a:r>
              <a:t/>
            </a:r>
            <a:endParaRPr sz="2000"/>
          </a:p>
        </p:txBody>
      </p:sp>
      <p:pic>
        <p:nvPicPr>
          <p:cNvPr descr="Logotipo&#10;&#10;El contenido generado por IA puede ser incorrecto." id="182" name="Google Shape;182;p35"/>
          <p:cNvPicPr preferRelativeResize="0"/>
          <p:nvPr/>
        </p:nvPicPr>
        <p:blipFill rotWithShape="1">
          <a:blip r:embed="rId3">
            <a:alphaModFix/>
          </a:blip>
          <a:srcRect b="0" l="0" r="0" t="0"/>
          <a:stretch/>
        </p:blipFill>
        <p:spPr>
          <a:xfrm>
            <a:off x="0" y="-44476"/>
            <a:ext cx="983250" cy="983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6"/>
          <p:cNvSpPr txBox="1"/>
          <p:nvPr>
            <p:ph idx="4294967295" type="ctrTitle"/>
          </p:nvPr>
        </p:nvSpPr>
        <p:spPr>
          <a:xfrm>
            <a:off x="3689700" y="0"/>
            <a:ext cx="54846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sp>
        <p:nvSpPr>
          <p:cNvPr id="188" name="Google Shape;188;p36"/>
          <p:cNvSpPr txBox="1"/>
          <p:nvPr>
            <p:ph idx="1" type="body"/>
          </p:nvPr>
        </p:nvSpPr>
        <p:spPr>
          <a:xfrm>
            <a:off x="63825" y="2990050"/>
            <a:ext cx="8538900" cy="105600"/>
          </a:xfrm>
          <a:prstGeom prst="rect">
            <a:avLst/>
          </a:prstGeom>
        </p:spPr>
        <p:txBody>
          <a:bodyPr anchorCtr="0" anchor="b" bIns="34275" lIns="68575" spcFirstLastPara="1" rIns="68575" wrap="square" tIns="34275">
            <a:noAutofit/>
          </a:bodyPr>
          <a:lstStyle/>
          <a:p>
            <a:pPr indent="0" lvl="0" marL="0" rtl="0" algn="ctr">
              <a:lnSpc>
                <a:spcPct val="115000"/>
              </a:lnSpc>
              <a:spcBef>
                <a:spcPts val="1400"/>
              </a:spcBef>
              <a:spcAft>
                <a:spcPts val="0"/>
              </a:spcAft>
              <a:buNone/>
            </a:pPr>
            <a:r>
              <a:rPr lang="fr" sz="1800">
                <a:solidFill>
                  <a:schemeClr val="dk1"/>
                </a:solidFill>
                <a:latin typeface="Corbel"/>
                <a:ea typeface="Corbel"/>
                <a:cs typeface="Corbel"/>
                <a:sym typeface="Corbel"/>
              </a:rPr>
              <a:t>Method 3: The Pomodoro Technique</a:t>
            </a:r>
            <a:endParaRPr sz="1800">
              <a:solidFill>
                <a:schemeClr val="dk1"/>
              </a:solidFill>
              <a:latin typeface="Corbel"/>
              <a:ea typeface="Corbel"/>
              <a:cs typeface="Corbel"/>
              <a:sym typeface="Corbel"/>
            </a:endParaRPr>
          </a:p>
          <a:p>
            <a:pPr indent="0" lvl="0" marL="0" rtl="0" algn="ctr">
              <a:lnSpc>
                <a:spcPct val="115000"/>
              </a:lnSpc>
              <a:spcBef>
                <a:spcPts val="1200"/>
              </a:spcBef>
              <a:spcAft>
                <a:spcPts val="0"/>
              </a:spcAft>
              <a:buNone/>
            </a:pPr>
            <a:r>
              <a:rPr b="0" lang="fr" sz="1800">
                <a:solidFill>
                  <a:schemeClr val="dk1"/>
                </a:solidFill>
                <a:latin typeface="Corbel"/>
                <a:ea typeface="Corbel"/>
                <a:cs typeface="Corbel"/>
                <a:sym typeface="Corbel"/>
              </a:rPr>
              <a:t>Work focused for 25 minutes</a:t>
            </a:r>
            <a:br>
              <a:rPr b="0" lang="fr" sz="1800">
                <a:solidFill>
                  <a:schemeClr val="dk1"/>
                </a:solidFill>
                <a:latin typeface="Corbel"/>
                <a:ea typeface="Corbel"/>
                <a:cs typeface="Corbel"/>
                <a:sym typeface="Corbel"/>
              </a:rPr>
            </a:br>
            <a:r>
              <a:rPr b="0" lang="fr" sz="1800">
                <a:solidFill>
                  <a:schemeClr val="dk1"/>
                </a:solidFill>
                <a:latin typeface="Corbel"/>
                <a:ea typeface="Corbel"/>
                <a:cs typeface="Corbel"/>
                <a:sym typeface="Corbel"/>
              </a:rPr>
              <a:t>Take a 5-minute break</a:t>
            </a:r>
            <a:br>
              <a:rPr b="0" lang="fr" sz="1800">
                <a:solidFill>
                  <a:schemeClr val="dk1"/>
                </a:solidFill>
                <a:latin typeface="Corbel"/>
                <a:ea typeface="Corbel"/>
                <a:cs typeface="Corbel"/>
                <a:sym typeface="Corbel"/>
              </a:rPr>
            </a:br>
            <a:r>
              <a:rPr b="0" lang="fr" sz="1800">
                <a:solidFill>
                  <a:schemeClr val="dk1"/>
                </a:solidFill>
                <a:latin typeface="Corbel"/>
                <a:ea typeface="Corbel"/>
                <a:cs typeface="Corbel"/>
                <a:sym typeface="Corbel"/>
              </a:rPr>
              <a:t>After 4 sessions, take a longer break</a:t>
            </a:r>
            <a:endParaRPr b="0" sz="1800">
              <a:solidFill>
                <a:schemeClr val="dk1"/>
              </a:solidFill>
              <a:latin typeface="Corbel"/>
              <a:ea typeface="Corbel"/>
              <a:cs typeface="Corbel"/>
              <a:sym typeface="Corbel"/>
            </a:endParaRPr>
          </a:p>
          <a:p>
            <a:pPr indent="0" lvl="0" marL="0" rtl="0" algn="l">
              <a:lnSpc>
                <a:spcPct val="80000"/>
              </a:lnSpc>
              <a:spcBef>
                <a:spcPts val="1200"/>
              </a:spcBef>
              <a:spcAft>
                <a:spcPts val="0"/>
              </a:spcAft>
              <a:buSzPts val="275"/>
              <a:buNone/>
            </a:pPr>
            <a:r>
              <a:t/>
            </a:r>
            <a:endParaRPr sz="2300">
              <a:solidFill>
                <a:srgbClr val="000000"/>
              </a:solidFill>
              <a:latin typeface="Arial"/>
              <a:ea typeface="Arial"/>
              <a:cs typeface="Arial"/>
              <a:sym typeface="Arial"/>
            </a:endParaRPr>
          </a:p>
        </p:txBody>
      </p:sp>
      <p:pic>
        <p:nvPicPr>
          <p:cNvPr descr="Logotipo&#10;&#10;El contenido generado por IA puede ser incorrecto." id="189" name="Google Shape;189;p36"/>
          <p:cNvPicPr preferRelativeResize="0"/>
          <p:nvPr/>
        </p:nvPicPr>
        <p:blipFill rotWithShape="1">
          <a:blip r:embed="rId3">
            <a:alphaModFix/>
          </a:blip>
          <a:srcRect b="0" l="0" r="0" t="0"/>
          <a:stretch/>
        </p:blipFill>
        <p:spPr>
          <a:xfrm>
            <a:off x="0" y="-44476"/>
            <a:ext cx="983250" cy="983250"/>
          </a:xfrm>
          <a:prstGeom prst="rect">
            <a:avLst/>
          </a:prstGeom>
          <a:noFill/>
          <a:ln>
            <a:noFill/>
          </a:ln>
        </p:spPr>
      </p:pic>
      <p:pic>
        <p:nvPicPr>
          <p:cNvPr id="190" name="Google Shape;190;p36"/>
          <p:cNvPicPr preferRelativeResize="0"/>
          <p:nvPr/>
        </p:nvPicPr>
        <p:blipFill>
          <a:blip r:embed="rId4">
            <a:alphaModFix/>
          </a:blip>
          <a:stretch>
            <a:fillRect/>
          </a:stretch>
        </p:blipFill>
        <p:spPr>
          <a:xfrm>
            <a:off x="2341878" y="2824400"/>
            <a:ext cx="4253225" cy="2392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7"/>
          <p:cNvSpPr txBox="1"/>
          <p:nvPr>
            <p:ph idx="4294967295" type="ctrTitle"/>
          </p:nvPr>
        </p:nvSpPr>
        <p:spPr>
          <a:xfrm>
            <a:off x="3666200" y="0"/>
            <a:ext cx="55080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sp>
        <p:nvSpPr>
          <p:cNvPr id="196" name="Google Shape;196;p37"/>
          <p:cNvSpPr txBox="1"/>
          <p:nvPr>
            <p:ph idx="1" type="body"/>
          </p:nvPr>
        </p:nvSpPr>
        <p:spPr>
          <a:xfrm>
            <a:off x="196850" y="2893975"/>
            <a:ext cx="8538900" cy="318900"/>
          </a:xfrm>
          <a:prstGeom prst="rect">
            <a:avLst/>
          </a:prstGeom>
        </p:spPr>
        <p:txBody>
          <a:bodyPr anchorCtr="0" anchor="b" bIns="34275" lIns="68575" spcFirstLastPara="1" rIns="68575" wrap="square" tIns="34275">
            <a:noAutofit/>
          </a:bodyPr>
          <a:lstStyle/>
          <a:p>
            <a:pPr indent="0" lvl="0" marL="0" rtl="0" algn="ctr">
              <a:lnSpc>
                <a:spcPct val="115000"/>
              </a:lnSpc>
              <a:spcBef>
                <a:spcPts val="1400"/>
              </a:spcBef>
              <a:spcAft>
                <a:spcPts val="0"/>
              </a:spcAft>
              <a:buNone/>
            </a:pPr>
            <a:r>
              <a:rPr lang="fr" sz="1800">
                <a:solidFill>
                  <a:schemeClr val="dk1"/>
                </a:solidFill>
                <a:latin typeface="Corbel"/>
                <a:ea typeface="Corbel"/>
                <a:cs typeface="Corbel"/>
                <a:sym typeface="Corbel"/>
              </a:rPr>
              <a:t>Method 4: Time Blocking</a:t>
            </a:r>
            <a:endParaRPr sz="1800">
              <a:solidFill>
                <a:schemeClr val="dk1"/>
              </a:solidFill>
              <a:latin typeface="Corbel"/>
              <a:ea typeface="Corbel"/>
              <a:cs typeface="Corbel"/>
              <a:sym typeface="Corbel"/>
            </a:endParaRPr>
          </a:p>
          <a:p>
            <a:pPr indent="0" lvl="0" marL="0" rtl="0" algn="ctr">
              <a:lnSpc>
                <a:spcPct val="115000"/>
              </a:lnSpc>
              <a:spcBef>
                <a:spcPts val="1200"/>
              </a:spcBef>
              <a:spcAft>
                <a:spcPts val="0"/>
              </a:spcAft>
              <a:buNone/>
            </a:pPr>
            <a:r>
              <a:rPr b="0" lang="fr" sz="1800">
                <a:solidFill>
                  <a:schemeClr val="dk1"/>
                </a:solidFill>
                <a:latin typeface="Corbel"/>
                <a:ea typeface="Corbel"/>
                <a:cs typeface="Corbel"/>
                <a:sym typeface="Corbel"/>
              </a:rPr>
              <a:t>Divide your day into time blocks:</a:t>
            </a:r>
            <a:br>
              <a:rPr b="0" lang="fr" sz="1800">
                <a:solidFill>
                  <a:schemeClr val="dk1"/>
                </a:solidFill>
                <a:latin typeface="Corbel"/>
                <a:ea typeface="Corbel"/>
                <a:cs typeface="Corbel"/>
                <a:sym typeface="Corbel"/>
              </a:rPr>
            </a:br>
            <a:r>
              <a:rPr b="0" lang="fr" sz="1800">
                <a:solidFill>
                  <a:schemeClr val="dk1"/>
                </a:solidFill>
                <a:latin typeface="Corbel"/>
                <a:ea typeface="Corbel"/>
                <a:cs typeface="Corbel"/>
                <a:sym typeface="Corbel"/>
              </a:rPr>
              <a:t>Morning → Deep work</a:t>
            </a:r>
            <a:br>
              <a:rPr b="0" lang="fr" sz="1800">
                <a:solidFill>
                  <a:schemeClr val="dk1"/>
                </a:solidFill>
                <a:latin typeface="Corbel"/>
                <a:ea typeface="Corbel"/>
                <a:cs typeface="Corbel"/>
                <a:sym typeface="Corbel"/>
              </a:rPr>
            </a:br>
            <a:r>
              <a:rPr b="0" lang="fr" sz="1800">
                <a:solidFill>
                  <a:schemeClr val="dk1"/>
                </a:solidFill>
                <a:latin typeface="Corbel"/>
                <a:ea typeface="Corbel"/>
                <a:cs typeface="Corbel"/>
                <a:sym typeface="Corbel"/>
              </a:rPr>
              <a:t>Afternoon → Meetings or admin</a:t>
            </a:r>
            <a:br>
              <a:rPr b="0" lang="fr" sz="1800">
                <a:solidFill>
                  <a:schemeClr val="dk1"/>
                </a:solidFill>
                <a:latin typeface="Corbel"/>
                <a:ea typeface="Corbel"/>
                <a:cs typeface="Corbel"/>
                <a:sym typeface="Corbel"/>
              </a:rPr>
            </a:br>
            <a:r>
              <a:rPr b="0" lang="fr" sz="1800">
                <a:solidFill>
                  <a:schemeClr val="dk1"/>
                </a:solidFill>
                <a:latin typeface="Corbel"/>
                <a:ea typeface="Corbel"/>
                <a:cs typeface="Corbel"/>
                <a:sym typeface="Corbel"/>
              </a:rPr>
              <a:t>Evening → Rest or learning</a:t>
            </a:r>
            <a:endParaRPr b="0" sz="1800">
              <a:solidFill>
                <a:schemeClr val="dk1"/>
              </a:solidFill>
              <a:latin typeface="Corbel"/>
              <a:ea typeface="Corbel"/>
              <a:cs typeface="Corbel"/>
              <a:sym typeface="Corbel"/>
            </a:endParaRPr>
          </a:p>
          <a:p>
            <a:pPr indent="0" lvl="0" marL="0" rtl="0" algn="l">
              <a:lnSpc>
                <a:spcPct val="80000"/>
              </a:lnSpc>
              <a:spcBef>
                <a:spcPts val="1200"/>
              </a:spcBef>
              <a:spcAft>
                <a:spcPts val="0"/>
              </a:spcAft>
              <a:buSzPts val="275"/>
              <a:buNone/>
            </a:pPr>
            <a:r>
              <a:t/>
            </a:r>
            <a:endParaRPr b="1" sz="2300">
              <a:solidFill>
                <a:srgbClr val="000000"/>
              </a:solidFill>
              <a:latin typeface="Arial"/>
              <a:ea typeface="Arial"/>
              <a:cs typeface="Arial"/>
              <a:sym typeface="Arial"/>
            </a:endParaRPr>
          </a:p>
        </p:txBody>
      </p:sp>
      <p:pic>
        <p:nvPicPr>
          <p:cNvPr descr="Logotipo&#10;&#10;El contenido generado por IA puede ser incorrecto." id="197" name="Google Shape;197;p37"/>
          <p:cNvPicPr preferRelativeResize="0"/>
          <p:nvPr/>
        </p:nvPicPr>
        <p:blipFill rotWithShape="1">
          <a:blip r:embed="rId3">
            <a:alphaModFix/>
          </a:blip>
          <a:srcRect b="0" l="0" r="0" t="0"/>
          <a:stretch/>
        </p:blipFill>
        <p:spPr>
          <a:xfrm>
            <a:off x="0" y="-44476"/>
            <a:ext cx="983250" cy="983250"/>
          </a:xfrm>
          <a:prstGeom prst="rect">
            <a:avLst/>
          </a:prstGeom>
          <a:noFill/>
          <a:ln>
            <a:noFill/>
          </a:ln>
        </p:spPr>
      </p:pic>
      <p:pic>
        <p:nvPicPr>
          <p:cNvPr descr="Imagen generada" id="198" name="Google Shape;198;p37"/>
          <p:cNvPicPr preferRelativeResize="0"/>
          <p:nvPr/>
        </p:nvPicPr>
        <p:blipFill rotWithShape="1">
          <a:blip r:embed="rId4">
            <a:alphaModFix/>
          </a:blip>
          <a:srcRect b="0" l="0" r="0" t="21923"/>
          <a:stretch/>
        </p:blipFill>
        <p:spPr>
          <a:xfrm>
            <a:off x="2772402" y="2728564"/>
            <a:ext cx="3292851" cy="2570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8"/>
          <p:cNvSpPr txBox="1"/>
          <p:nvPr>
            <p:ph idx="4294967295" type="ctrTitle"/>
          </p:nvPr>
        </p:nvSpPr>
        <p:spPr>
          <a:xfrm>
            <a:off x="3607500" y="0"/>
            <a:ext cx="5566800" cy="89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sz="3300">
                <a:solidFill>
                  <a:schemeClr val="lt1"/>
                </a:solidFill>
                <a:latin typeface="Corbel"/>
                <a:ea typeface="Corbel"/>
                <a:cs typeface="Corbel"/>
                <a:sym typeface="Corbel"/>
              </a:rPr>
              <a:t>SKILL TIME MANAGEMENT</a:t>
            </a:r>
            <a:endParaRPr sz="3300">
              <a:solidFill>
                <a:schemeClr val="lt1"/>
              </a:solidFill>
              <a:latin typeface="Corbel"/>
              <a:ea typeface="Corbel"/>
              <a:cs typeface="Corbel"/>
              <a:sym typeface="Corbel"/>
            </a:endParaRPr>
          </a:p>
        </p:txBody>
      </p:sp>
      <p:sp>
        <p:nvSpPr>
          <p:cNvPr id="204" name="Google Shape;204;p38"/>
          <p:cNvSpPr txBox="1"/>
          <p:nvPr>
            <p:ph idx="1" type="body"/>
          </p:nvPr>
        </p:nvSpPr>
        <p:spPr>
          <a:xfrm>
            <a:off x="93372" y="3533175"/>
            <a:ext cx="8538900" cy="605700"/>
          </a:xfrm>
          <a:prstGeom prst="rect">
            <a:avLst/>
          </a:prstGeom>
        </p:spPr>
        <p:txBody>
          <a:bodyPr anchorCtr="0" anchor="b" bIns="34275" lIns="68575" spcFirstLastPara="1" rIns="68575" wrap="square" tIns="34275">
            <a:noAutofit/>
          </a:bodyPr>
          <a:lstStyle/>
          <a:p>
            <a:pPr indent="0" lvl="0" marL="0" rtl="0" algn="l">
              <a:lnSpc>
                <a:spcPct val="115000"/>
              </a:lnSpc>
              <a:spcBef>
                <a:spcPts val="1200"/>
              </a:spcBef>
              <a:spcAft>
                <a:spcPts val="0"/>
              </a:spcAft>
              <a:buNone/>
            </a:pPr>
            <a:r>
              <a:rPr lang="fr" sz="1800">
                <a:solidFill>
                  <a:schemeClr val="dk1"/>
                </a:solidFill>
                <a:latin typeface="Corbel"/>
                <a:ea typeface="Corbel"/>
                <a:cs typeface="Corbel"/>
                <a:sym typeface="Corbel"/>
              </a:rPr>
              <a:t>Good time management helps you :</a:t>
            </a:r>
            <a:endParaRPr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Reduce stress</a:t>
            </a:r>
            <a:endParaRPr b="0"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Stay motivated</a:t>
            </a:r>
            <a:endParaRPr b="0"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Make consistent progress</a:t>
            </a:r>
            <a:endParaRPr b="0" sz="1800">
              <a:solidFill>
                <a:schemeClr val="dk1"/>
              </a:solidFill>
              <a:latin typeface="Corbel"/>
              <a:ea typeface="Corbel"/>
              <a:cs typeface="Corbel"/>
              <a:sym typeface="Corbel"/>
            </a:endParaRPr>
          </a:p>
          <a:p>
            <a:pPr indent="-342900" lvl="0" marL="457200" rtl="0" algn="l">
              <a:lnSpc>
                <a:spcPct val="115000"/>
              </a:lnSpc>
              <a:spcBef>
                <a:spcPts val="1200"/>
              </a:spcBef>
              <a:spcAft>
                <a:spcPts val="0"/>
              </a:spcAft>
              <a:buClr>
                <a:schemeClr val="dk1"/>
              </a:buClr>
              <a:buSzPts val="1800"/>
              <a:buFont typeface="Corbel"/>
              <a:buChar char="●"/>
            </a:pPr>
            <a:r>
              <a:rPr b="0" lang="fr" sz="1800">
                <a:solidFill>
                  <a:schemeClr val="dk1"/>
                </a:solidFill>
                <a:latin typeface="Corbel"/>
                <a:ea typeface="Corbel"/>
                <a:cs typeface="Corbel"/>
                <a:sym typeface="Corbel"/>
              </a:rPr>
              <a:t>Balance work and personal life</a:t>
            </a:r>
            <a:endParaRPr b="0" sz="1800">
              <a:solidFill>
                <a:schemeClr val="dk1"/>
              </a:solidFill>
              <a:latin typeface="Corbel"/>
              <a:ea typeface="Corbel"/>
              <a:cs typeface="Corbel"/>
              <a:sym typeface="Corbel"/>
            </a:endParaRPr>
          </a:p>
          <a:p>
            <a:pPr indent="0" lvl="0" marL="0" rtl="0" algn="l">
              <a:lnSpc>
                <a:spcPct val="80000"/>
              </a:lnSpc>
              <a:spcBef>
                <a:spcPts val="1200"/>
              </a:spcBef>
              <a:spcAft>
                <a:spcPts val="0"/>
              </a:spcAft>
              <a:buSzPts val="275"/>
              <a:buNone/>
            </a:pPr>
            <a:r>
              <a:t/>
            </a:r>
            <a:endParaRPr sz="2100">
              <a:solidFill>
                <a:srgbClr val="000000"/>
              </a:solidFill>
              <a:latin typeface="Arial"/>
              <a:ea typeface="Arial"/>
              <a:cs typeface="Arial"/>
              <a:sym typeface="Arial"/>
            </a:endParaRPr>
          </a:p>
        </p:txBody>
      </p:sp>
      <p:pic>
        <p:nvPicPr>
          <p:cNvPr descr="Logotipo&#10;&#10;El contenido generado por IA puede ser incorrecto." id="205" name="Google Shape;205;p38"/>
          <p:cNvPicPr preferRelativeResize="0"/>
          <p:nvPr/>
        </p:nvPicPr>
        <p:blipFill rotWithShape="1">
          <a:blip r:embed="rId3">
            <a:alphaModFix/>
          </a:blip>
          <a:srcRect b="0" l="0" r="0" t="0"/>
          <a:stretch/>
        </p:blipFill>
        <p:spPr>
          <a:xfrm>
            <a:off x="0" y="-44476"/>
            <a:ext cx="983250" cy="983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